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58" r:id="rId3"/>
    <p:sldId id="259" r:id="rId4"/>
    <p:sldId id="298" r:id="rId5"/>
    <p:sldId id="295" r:id="rId6"/>
    <p:sldId id="284" r:id="rId7"/>
    <p:sldId id="260" r:id="rId8"/>
    <p:sldId id="278" r:id="rId9"/>
    <p:sldId id="280" r:id="rId10"/>
    <p:sldId id="296" r:id="rId11"/>
    <p:sldId id="277" r:id="rId12"/>
    <p:sldId id="276" r:id="rId13"/>
    <p:sldId id="270" r:id="rId14"/>
    <p:sldId id="271" r:id="rId15"/>
    <p:sldId id="272" r:id="rId16"/>
    <p:sldId id="282" r:id="rId17"/>
    <p:sldId id="281" r:id="rId18"/>
    <p:sldId id="283" r:id="rId19"/>
    <p:sldId id="297" r:id="rId20"/>
    <p:sldId id="265" r:id="rId21"/>
    <p:sldId id="266" r:id="rId22"/>
    <p:sldId id="262" r:id="rId23"/>
    <p:sldId id="267" r:id="rId24"/>
    <p:sldId id="268" r:id="rId25"/>
    <p:sldId id="275" r:id="rId26"/>
    <p:sldId id="274" r:id="rId27"/>
    <p:sldId id="273" r:id="rId28"/>
    <p:sldId id="263" r:id="rId29"/>
    <p:sldId id="292" r:id="rId30"/>
    <p:sldId id="286" r:id="rId31"/>
    <p:sldId id="287" r:id="rId32"/>
    <p:sldId id="288" r:id="rId33"/>
    <p:sldId id="256" r:id="rId34"/>
    <p:sldId id="264"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hhe LEE" initials="KL" lastIdx="1" clrIdx="0">
    <p:extLst>
      <p:ext uri="{19B8F6BF-5375-455C-9EA6-DF929625EA0E}">
        <p15:presenceInfo xmlns:p15="http://schemas.microsoft.com/office/powerpoint/2012/main" userId="S::kahhe.lee.2019@sis.smu.edu.sg::7591610f-5cf4-47e1-93ec-243ba810f5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6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796" dt="2021-04-01T11:38:53.775"/>
    <p1510:client id="{15AB1E3A-70EB-46CB-8351-4C54E8D88EAC}" v="710" dt="2021-03-31T12:08:31.671"/>
    <p1510:client id="{15FBA352-E21A-4AC2-9B99-E19BA1596F19}" v="1240" dt="2021-03-31T17:22:53.830"/>
    <p1510:client id="{23A68973-FD4D-48B3-8F8A-642DBE3131BA}" v="371" dt="2021-03-31T17:34:01.808"/>
    <p1510:client id="{4C070A51-41D5-4481-99C4-9115E06C980A}" v="12778" dt="2021-04-01T11:39:16.023"/>
    <p1510:client id="{98EAE8F4-5996-41A5-BFE0-038E456E9AEC}" v="2157" dt="2021-04-01T11:37:55.428"/>
    <p1510:client id="{A9C3C447-CE57-01DB-72D7-D4E2C20D7C18}" v="3738" dt="2021-03-31T17:20:48.7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ssa GOH Jia Ling" userId="S::tessa.goh.2018@sis.smu.edu.sg::3d15a021-1d1c-45eb-ac4a-b3d75f5a60a4" providerId="AD" clId="Web-{A9C3C447-CE57-01DB-72D7-D4E2C20D7C18}"/>
    <pc:docChg chg="addSld delSld modSld">
      <pc:chgData name="Tessa GOH Jia Ling" userId="S::tessa.goh.2018@sis.smu.edu.sg::3d15a021-1d1c-45eb-ac4a-b3d75f5a60a4" providerId="AD" clId="Web-{A9C3C447-CE57-01DB-72D7-D4E2C20D7C18}" dt="2021-03-31T17:20:48.726" v="2201" actId="1076"/>
      <pc:docMkLst>
        <pc:docMk/>
      </pc:docMkLst>
      <pc:sldChg chg="addSp delSp modSp modNotes">
        <pc:chgData name="Tessa GOH Jia Ling" userId="S::tessa.goh.2018@sis.smu.edu.sg::3d15a021-1d1c-45eb-ac4a-b3d75f5a60a4" providerId="AD" clId="Web-{A9C3C447-CE57-01DB-72D7-D4E2C20D7C18}" dt="2021-03-31T17:19:57.428" v="2189"/>
        <pc:sldMkLst>
          <pc:docMk/>
          <pc:sldMk cId="1808004690" sldId="258"/>
        </pc:sldMkLst>
        <pc:spChg chg="mod">
          <ac:chgData name="Tessa GOH Jia Ling" userId="S::tessa.goh.2018@sis.smu.edu.sg::3d15a021-1d1c-45eb-ac4a-b3d75f5a60a4" providerId="AD" clId="Web-{A9C3C447-CE57-01DB-72D7-D4E2C20D7C18}" dt="2021-03-31T17:19:01.911" v="2169" actId="1076"/>
          <ac:spMkLst>
            <pc:docMk/>
            <pc:sldMk cId="1808004690" sldId="258"/>
            <ac:spMk id="4" creationId="{41F2D69F-20D2-4418-8674-02EA1E6B5267}"/>
          </ac:spMkLst>
        </pc:spChg>
        <pc:spChg chg="add mod">
          <ac:chgData name="Tessa GOH Jia Ling" userId="S::tessa.goh.2018@sis.smu.edu.sg::3d15a021-1d1c-45eb-ac4a-b3d75f5a60a4" providerId="AD" clId="Web-{A9C3C447-CE57-01DB-72D7-D4E2C20D7C18}" dt="2021-03-31T17:19:40.584" v="2187" actId="1076"/>
          <ac:spMkLst>
            <pc:docMk/>
            <pc:sldMk cId="1808004690" sldId="258"/>
            <ac:spMk id="5" creationId="{421A550B-001F-42C7-8EE2-DF660AB85FB5}"/>
          </ac:spMkLst>
        </pc:spChg>
        <pc:spChg chg="del mod">
          <ac:chgData name="Tessa GOH Jia Ling" userId="S::tessa.goh.2018@sis.smu.edu.sg::3d15a021-1d1c-45eb-ac4a-b3d75f5a60a4" providerId="AD" clId="Web-{A9C3C447-CE57-01DB-72D7-D4E2C20D7C18}" dt="2021-03-31T17:19:27.115" v="2176"/>
          <ac:spMkLst>
            <pc:docMk/>
            <pc:sldMk cId="1808004690" sldId="258"/>
            <ac:spMk id="7" creationId="{5A2FD747-C37E-469D-9C66-C0A289E0AE18}"/>
          </ac:spMkLst>
        </pc:spChg>
        <pc:spChg chg="mod">
          <ac:chgData name="Tessa GOH Jia Ling" userId="S::tessa.goh.2018@sis.smu.edu.sg::3d15a021-1d1c-45eb-ac4a-b3d75f5a60a4" providerId="AD" clId="Web-{A9C3C447-CE57-01DB-72D7-D4E2C20D7C18}" dt="2021-03-31T17:18:56.833" v="2168" actId="20577"/>
          <ac:spMkLst>
            <pc:docMk/>
            <pc:sldMk cId="1808004690" sldId="258"/>
            <ac:spMk id="8" creationId="{78977347-74E7-4D84-BB02-0917F8AEC58C}"/>
          </ac:spMkLst>
        </pc:spChg>
        <pc:picChg chg="add del mod">
          <ac:chgData name="Tessa GOH Jia Ling" userId="S::tessa.goh.2018@sis.smu.edu.sg::3d15a021-1d1c-45eb-ac4a-b3d75f5a60a4" providerId="AD" clId="Web-{A9C3C447-CE57-01DB-72D7-D4E2C20D7C18}" dt="2021-03-31T17:19:57.428" v="2189"/>
          <ac:picMkLst>
            <pc:docMk/>
            <pc:sldMk cId="1808004690" sldId="258"/>
            <ac:picMk id="3" creationId="{4EC840D5-AF75-4B71-A289-49D6DA33269E}"/>
          </ac:picMkLst>
        </pc:picChg>
        <pc:picChg chg="mod">
          <ac:chgData name="Tessa GOH Jia Ling" userId="S::tessa.goh.2018@sis.smu.edu.sg::3d15a021-1d1c-45eb-ac4a-b3d75f5a60a4" providerId="AD" clId="Web-{A9C3C447-CE57-01DB-72D7-D4E2C20D7C18}" dt="2021-03-31T16:36:48.124" v="1763" actId="1076"/>
          <ac:picMkLst>
            <pc:docMk/>
            <pc:sldMk cId="1808004690" sldId="258"/>
            <ac:picMk id="3074" creationId="{74A026B6-4B90-454F-81B0-BF4E148D7F3F}"/>
          </ac:picMkLst>
        </pc:picChg>
      </pc:sldChg>
      <pc:sldChg chg="addSp delSp modSp delAnim modNotes">
        <pc:chgData name="Tessa GOH Jia Ling" userId="S::tessa.goh.2018@sis.smu.edu.sg::3d15a021-1d1c-45eb-ac4a-b3d75f5a60a4" providerId="AD" clId="Web-{A9C3C447-CE57-01DB-72D7-D4E2C20D7C18}" dt="2021-03-31T16:59:32.621" v="1990" actId="1076"/>
        <pc:sldMkLst>
          <pc:docMk/>
          <pc:sldMk cId="4075974718" sldId="259"/>
        </pc:sldMkLst>
        <pc:spChg chg="mod">
          <ac:chgData name="Tessa GOH Jia Ling" userId="S::tessa.goh.2018@sis.smu.edu.sg::3d15a021-1d1c-45eb-ac4a-b3d75f5a60a4" providerId="AD" clId="Web-{A9C3C447-CE57-01DB-72D7-D4E2C20D7C18}" dt="2021-03-31T12:16:16.193" v="304" actId="20577"/>
          <ac:spMkLst>
            <pc:docMk/>
            <pc:sldMk cId="4075974718" sldId="259"/>
            <ac:spMk id="2" creationId="{62A42C89-0830-4E22-9D5E-1430102408FA}"/>
          </ac:spMkLst>
        </pc:spChg>
        <pc:spChg chg="mod">
          <ac:chgData name="Tessa GOH Jia Ling" userId="S::tessa.goh.2018@sis.smu.edu.sg::3d15a021-1d1c-45eb-ac4a-b3d75f5a60a4" providerId="AD" clId="Web-{A9C3C447-CE57-01DB-72D7-D4E2C20D7C18}" dt="2021-03-31T16:56:29.571" v="1978" actId="1076"/>
          <ac:spMkLst>
            <pc:docMk/>
            <pc:sldMk cId="4075974718" sldId="259"/>
            <ac:spMk id="3" creationId="{749EAADF-6137-4F80-A0A8-735FB4BEC824}"/>
          </ac:spMkLst>
        </pc:spChg>
        <pc:spChg chg="add del mod">
          <ac:chgData name="Tessa GOH Jia Ling" userId="S::tessa.goh.2018@sis.smu.edu.sg::3d15a021-1d1c-45eb-ac4a-b3d75f5a60a4" providerId="AD" clId="Web-{A9C3C447-CE57-01DB-72D7-D4E2C20D7C18}" dt="2021-03-31T13:05:57.952" v="731"/>
          <ac:spMkLst>
            <pc:docMk/>
            <pc:sldMk cId="4075974718" sldId="259"/>
            <ac:spMk id="4" creationId="{93388775-3F4A-401C-994C-4FCA7D7CCC7D}"/>
          </ac:spMkLst>
        </pc:spChg>
        <pc:spChg chg="mod">
          <ac:chgData name="Tessa GOH Jia Ling" userId="S::tessa.goh.2018@sis.smu.edu.sg::3d15a021-1d1c-45eb-ac4a-b3d75f5a60a4" providerId="AD" clId="Web-{A9C3C447-CE57-01DB-72D7-D4E2C20D7C18}" dt="2021-03-31T10:18:26.316" v="130" actId="1076"/>
          <ac:spMkLst>
            <pc:docMk/>
            <pc:sldMk cId="4075974718" sldId="259"/>
            <ac:spMk id="4" creationId="{B3E07F16-B3B2-420E-999E-F7D436B100BF}"/>
          </ac:spMkLst>
        </pc:spChg>
        <pc:spChg chg="add mod">
          <ac:chgData name="Tessa GOH Jia Ling" userId="S::tessa.goh.2018@sis.smu.edu.sg::3d15a021-1d1c-45eb-ac4a-b3d75f5a60a4" providerId="AD" clId="Web-{A9C3C447-CE57-01DB-72D7-D4E2C20D7C18}" dt="2021-03-31T16:57:15.025" v="1988" actId="1076"/>
          <ac:spMkLst>
            <pc:docMk/>
            <pc:sldMk cId="4075974718" sldId="259"/>
            <ac:spMk id="4" creationId="{CFB05D27-2B36-42E8-9E73-1097306D816C}"/>
          </ac:spMkLst>
        </pc:spChg>
        <pc:spChg chg="mod">
          <ac:chgData name="Tessa GOH Jia Ling" userId="S::tessa.goh.2018@sis.smu.edu.sg::3d15a021-1d1c-45eb-ac4a-b3d75f5a60a4" providerId="AD" clId="Web-{A9C3C447-CE57-01DB-72D7-D4E2C20D7C18}" dt="2021-03-31T10:18:28.176" v="131" actId="1076"/>
          <ac:spMkLst>
            <pc:docMk/>
            <pc:sldMk cId="4075974718" sldId="259"/>
            <ac:spMk id="5" creationId="{D263EF74-FCF8-4A0D-976F-2511FDF941FF}"/>
          </ac:spMkLst>
        </pc:spChg>
        <pc:spChg chg="add del mod">
          <ac:chgData name="Tessa GOH Jia Ling" userId="S::tessa.goh.2018@sis.smu.edu.sg::3d15a021-1d1c-45eb-ac4a-b3d75f5a60a4" providerId="AD" clId="Web-{A9C3C447-CE57-01DB-72D7-D4E2C20D7C18}" dt="2021-03-31T12:51:32.279" v="380"/>
          <ac:spMkLst>
            <pc:docMk/>
            <pc:sldMk cId="4075974718" sldId="259"/>
            <ac:spMk id="6" creationId="{44CE17DE-0C7A-4D83-A9F4-154B9B100720}"/>
          </ac:spMkLst>
        </pc:spChg>
        <pc:spChg chg="mod">
          <ac:chgData name="Tessa GOH Jia Ling" userId="S::tessa.goh.2018@sis.smu.edu.sg::3d15a021-1d1c-45eb-ac4a-b3d75f5a60a4" providerId="AD" clId="Web-{A9C3C447-CE57-01DB-72D7-D4E2C20D7C18}" dt="2021-03-31T16:57:02.290" v="1983" actId="1076"/>
          <ac:spMkLst>
            <pc:docMk/>
            <pc:sldMk cId="4075974718" sldId="259"/>
            <ac:spMk id="8" creationId="{753B85B8-49C8-4AB2-9FD5-60B101BA5633}"/>
          </ac:spMkLst>
        </pc:spChg>
        <pc:spChg chg="add mod">
          <ac:chgData name="Tessa GOH Jia Ling" userId="S::tessa.goh.2018@sis.smu.edu.sg::3d15a021-1d1c-45eb-ac4a-b3d75f5a60a4" providerId="AD" clId="Web-{A9C3C447-CE57-01DB-72D7-D4E2C20D7C18}" dt="2021-03-31T16:57:04.384" v="1984" actId="1076"/>
          <ac:spMkLst>
            <pc:docMk/>
            <pc:sldMk cId="4075974718" sldId="259"/>
            <ac:spMk id="9" creationId="{AE761BD4-14B1-4914-A316-49FC1B97B717}"/>
          </ac:spMkLst>
        </pc:spChg>
        <pc:spChg chg="del mod">
          <ac:chgData name="Tessa GOH Jia Ling" userId="S::tessa.goh.2018@sis.smu.edu.sg::3d15a021-1d1c-45eb-ac4a-b3d75f5a60a4" providerId="AD" clId="Web-{A9C3C447-CE57-01DB-72D7-D4E2C20D7C18}" dt="2021-03-31T13:07:19.690" v="797"/>
          <ac:spMkLst>
            <pc:docMk/>
            <pc:sldMk cId="4075974718" sldId="259"/>
            <ac:spMk id="10" creationId="{A69E05A8-472C-4DBF-B712-B1928713B491}"/>
          </ac:spMkLst>
        </pc:spChg>
        <pc:spChg chg="add mod">
          <ac:chgData name="Tessa GOH Jia Ling" userId="S::tessa.goh.2018@sis.smu.edu.sg::3d15a021-1d1c-45eb-ac4a-b3d75f5a60a4" providerId="AD" clId="Web-{A9C3C447-CE57-01DB-72D7-D4E2C20D7C18}" dt="2021-03-31T16:56:31.742" v="1979" actId="1076"/>
          <ac:spMkLst>
            <pc:docMk/>
            <pc:sldMk cId="4075974718" sldId="259"/>
            <ac:spMk id="10" creationId="{DD0B1D75-93A1-4754-BE94-543466D16322}"/>
          </ac:spMkLst>
        </pc:spChg>
        <pc:spChg chg="del">
          <ac:chgData name="Tessa GOH Jia Ling" userId="S::tessa.goh.2018@sis.smu.edu.sg::3d15a021-1d1c-45eb-ac4a-b3d75f5a60a4" providerId="AD" clId="Web-{A9C3C447-CE57-01DB-72D7-D4E2C20D7C18}" dt="2021-03-31T12:17:02.165" v="326"/>
          <ac:spMkLst>
            <pc:docMk/>
            <pc:sldMk cId="4075974718" sldId="259"/>
            <ac:spMk id="11" creationId="{CAA2ED1E-CE47-48B0-B354-0A45832C6413}"/>
          </ac:spMkLst>
        </pc:spChg>
        <pc:spChg chg="del mod">
          <ac:chgData name="Tessa GOH Jia Ling" userId="S::tessa.goh.2018@sis.smu.edu.sg::3d15a021-1d1c-45eb-ac4a-b3d75f5a60a4" providerId="AD" clId="Web-{A9C3C447-CE57-01DB-72D7-D4E2C20D7C18}" dt="2021-03-31T12:17:00.399" v="325"/>
          <ac:spMkLst>
            <pc:docMk/>
            <pc:sldMk cId="4075974718" sldId="259"/>
            <ac:spMk id="12" creationId="{1CB5835B-D214-4480-9FD4-B4EE644CA3C1}"/>
          </ac:spMkLst>
        </pc:spChg>
        <pc:spChg chg="add mod">
          <ac:chgData name="Tessa GOH Jia Ling" userId="S::tessa.goh.2018@sis.smu.edu.sg::3d15a021-1d1c-45eb-ac4a-b3d75f5a60a4" providerId="AD" clId="Web-{A9C3C447-CE57-01DB-72D7-D4E2C20D7C18}" dt="2021-03-31T16:57:13.181" v="1987" actId="1076"/>
          <ac:spMkLst>
            <pc:docMk/>
            <pc:sldMk cId="4075974718" sldId="259"/>
            <ac:spMk id="13" creationId="{24CBC68F-6BD3-4BE3-9C03-6242B0A98D04}"/>
          </ac:spMkLst>
        </pc:spChg>
        <pc:picChg chg="add mod">
          <ac:chgData name="Tessa GOH Jia Ling" userId="S::tessa.goh.2018@sis.smu.edu.sg::3d15a021-1d1c-45eb-ac4a-b3d75f5a60a4" providerId="AD" clId="Web-{A9C3C447-CE57-01DB-72D7-D4E2C20D7C18}" dt="2021-03-31T16:56:34.946" v="1980" actId="1076"/>
          <ac:picMkLst>
            <pc:docMk/>
            <pc:sldMk cId="4075974718" sldId="259"/>
            <ac:picMk id="5" creationId="{907F7F95-4A1A-4BC6-BABF-D248B77F8747}"/>
          </ac:picMkLst>
        </pc:picChg>
        <pc:picChg chg="add mod">
          <ac:chgData name="Tessa GOH Jia Ling" userId="S::tessa.goh.2018@sis.smu.edu.sg::3d15a021-1d1c-45eb-ac4a-b3d75f5a60a4" providerId="AD" clId="Web-{A9C3C447-CE57-01DB-72D7-D4E2C20D7C18}" dt="2021-03-31T16:57:08.681" v="1986" actId="1076"/>
          <ac:picMkLst>
            <pc:docMk/>
            <pc:sldMk cId="4075974718" sldId="259"/>
            <ac:picMk id="6" creationId="{9E05DA03-457F-4605-8343-EF039B7E6934}"/>
          </ac:picMkLst>
        </pc:picChg>
        <pc:picChg chg="add mod">
          <ac:chgData name="Tessa GOH Jia Ling" userId="S::tessa.goh.2018@sis.smu.edu.sg::3d15a021-1d1c-45eb-ac4a-b3d75f5a60a4" providerId="AD" clId="Web-{A9C3C447-CE57-01DB-72D7-D4E2C20D7C18}" dt="2021-03-31T16:59:32.621" v="1990" actId="1076"/>
          <ac:picMkLst>
            <pc:docMk/>
            <pc:sldMk cId="4075974718" sldId="259"/>
            <ac:picMk id="7" creationId="{C446BACE-C93A-4726-A3F2-5E981B6D303D}"/>
          </ac:picMkLst>
        </pc:picChg>
      </pc:sldChg>
      <pc:sldChg chg="modSp del">
        <pc:chgData name="Tessa GOH Jia Ling" userId="S::tessa.goh.2018@sis.smu.edu.sg::3d15a021-1d1c-45eb-ac4a-b3d75f5a60a4" providerId="AD" clId="Web-{A9C3C447-CE57-01DB-72D7-D4E2C20D7C18}" dt="2021-03-31T13:05:47.857" v="728"/>
        <pc:sldMkLst>
          <pc:docMk/>
          <pc:sldMk cId="200324022" sldId="293"/>
        </pc:sldMkLst>
        <pc:spChg chg="mod">
          <ac:chgData name="Tessa GOH Jia Ling" userId="S::tessa.goh.2018@sis.smu.edu.sg::3d15a021-1d1c-45eb-ac4a-b3d75f5a60a4" providerId="AD" clId="Web-{A9C3C447-CE57-01DB-72D7-D4E2C20D7C18}" dt="2021-03-31T12:15:46.301" v="281" actId="20577"/>
          <ac:spMkLst>
            <pc:docMk/>
            <pc:sldMk cId="200324022" sldId="293"/>
            <ac:spMk id="2" creationId="{9C5FE311-F605-4E4E-998C-F19A5BDE8A5C}"/>
          </ac:spMkLst>
        </pc:spChg>
      </pc:sldChg>
      <pc:sldChg chg="add del replId">
        <pc:chgData name="Tessa GOH Jia Ling" userId="S::tessa.goh.2018@sis.smu.edu.sg::3d15a021-1d1c-45eb-ac4a-b3d75f5a60a4" providerId="AD" clId="Web-{A9C3C447-CE57-01DB-72D7-D4E2C20D7C18}" dt="2021-03-31T12:16:30.006" v="306"/>
        <pc:sldMkLst>
          <pc:docMk/>
          <pc:sldMk cId="2472060729" sldId="294"/>
        </pc:sldMkLst>
      </pc:sldChg>
      <pc:sldChg chg="addSp delSp modSp add mod replId delAnim modShow modNotes">
        <pc:chgData name="Tessa GOH Jia Ling" userId="S::tessa.goh.2018@sis.smu.edu.sg::3d15a021-1d1c-45eb-ac4a-b3d75f5a60a4" providerId="AD" clId="Web-{A9C3C447-CE57-01DB-72D7-D4E2C20D7C18}" dt="2021-03-31T17:19:50.459" v="2188"/>
        <pc:sldMkLst>
          <pc:docMk/>
          <pc:sldMk cId="3126662498" sldId="295"/>
        </pc:sldMkLst>
        <pc:spChg chg="mod">
          <ac:chgData name="Tessa GOH Jia Ling" userId="S::tessa.goh.2018@sis.smu.edu.sg::3d15a021-1d1c-45eb-ac4a-b3d75f5a60a4" providerId="AD" clId="Web-{A9C3C447-CE57-01DB-72D7-D4E2C20D7C18}" dt="2021-03-31T12:16:52.414" v="322" actId="14100"/>
          <ac:spMkLst>
            <pc:docMk/>
            <pc:sldMk cId="3126662498" sldId="295"/>
            <ac:spMk id="2" creationId="{62A42C89-0830-4E22-9D5E-1430102408FA}"/>
          </ac:spMkLst>
        </pc:spChg>
        <pc:spChg chg="add mod">
          <ac:chgData name="Tessa GOH Jia Ling" userId="S::tessa.goh.2018@sis.smu.edu.sg::3d15a021-1d1c-45eb-ac4a-b3d75f5a60a4" providerId="AD" clId="Web-{A9C3C447-CE57-01DB-72D7-D4E2C20D7C18}" dt="2021-03-31T15:20:44.615" v="1751" actId="20577"/>
          <ac:spMkLst>
            <pc:docMk/>
            <pc:sldMk cId="3126662498" sldId="295"/>
            <ac:spMk id="3" creationId="{35CA9A42-7E80-4923-80B2-A6118D2D7D46}"/>
          </ac:spMkLst>
        </pc:spChg>
        <pc:spChg chg="del mod">
          <ac:chgData name="Tessa GOH Jia Ling" userId="S::tessa.goh.2018@sis.smu.edu.sg::3d15a021-1d1c-45eb-ac4a-b3d75f5a60a4" providerId="AD" clId="Web-{A9C3C447-CE57-01DB-72D7-D4E2C20D7C18}" dt="2021-03-31T13:07:33.379" v="799"/>
          <ac:spMkLst>
            <pc:docMk/>
            <pc:sldMk cId="3126662498" sldId="295"/>
            <ac:spMk id="3" creationId="{749EAADF-6137-4F80-A0A8-735FB4BEC824}"/>
          </ac:spMkLst>
        </pc:spChg>
        <pc:spChg chg="del mod">
          <ac:chgData name="Tessa GOH Jia Ling" userId="S::tessa.goh.2018@sis.smu.edu.sg::3d15a021-1d1c-45eb-ac4a-b3d75f5a60a4" providerId="AD" clId="Web-{A9C3C447-CE57-01DB-72D7-D4E2C20D7C18}" dt="2021-03-31T12:32:20.903" v="379"/>
          <ac:spMkLst>
            <pc:docMk/>
            <pc:sldMk cId="3126662498" sldId="295"/>
            <ac:spMk id="6" creationId="{44CE17DE-0C7A-4D83-A9F4-154B9B100720}"/>
          </ac:spMkLst>
        </pc:spChg>
        <pc:spChg chg="del mod">
          <ac:chgData name="Tessa GOH Jia Ling" userId="S::tessa.goh.2018@sis.smu.edu.sg::3d15a021-1d1c-45eb-ac4a-b3d75f5a60a4" providerId="AD" clId="Web-{A9C3C447-CE57-01DB-72D7-D4E2C20D7C18}" dt="2021-03-31T15:06:22.643" v="1192"/>
          <ac:spMkLst>
            <pc:docMk/>
            <pc:sldMk cId="3126662498" sldId="295"/>
            <ac:spMk id="8" creationId="{753B85B8-49C8-4AB2-9FD5-60B101BA5633}"/>
          </ac:spMkLst>
        </pc:spChg>
        <pc:spChg chg="add mod">
          <ac:chgData name="Tessa GOH Jia Ling" userId="S::tessa.goh.2018@sis.smu.edu.sg::3d15a021-1d1c-45eb-ac4a-b3d75f5a60a4" providerId="AD" clId="Web-{A9C3C447-CE57-01DB-72D7-D4E2C20D7C18}" dt="2021-03-31T16:39:38.909" v="1773" actId="20577"/>
          <ac:spMkLst>
            <pc:docMk/>
            <pc:sldMk cId="3126662498" sldId="295"/>
            <ac:spMk id="9" creationId="{23B805C0-3E79-477F-A69E-DF0E1EB1C842}"/>
          </ac:spMkLst>
        </pc:spChg>
        <pc:spChg chg="add mod">
          <ac:chgData name="Tessa GOH Jia Ling" userId="S::tessa.goh.2018@sis.smu.edu.sg::3d15a021-1d1c-45eb-ac4a-b3d75f5a60a4" providerId="AD" clId="Web-{A9C3C447-CE57-01DB-72D7-D4E2C20D7C18}" dt="2021-03-31T16:40:04.441" v="1776" actId="20577"/>
          <ac:spMkLst>
            <pc:docMk/>
            <pc:sldMk cId="3126662498" sldId="295"/>
            <ac:spMk id="10" creationId="{62C420B5-D1E7-4904-82BC-489320582D84}"/>
          </ac:spMkLst>
        </pc:spChg>
        <pc:spChg chg="del">
          <ac:chgData name="Tessa GOH Jia Ling" userId="S::tessa.goh.2018@sis.smu.edu.sg::3d15a021-1d1c-45eb-ac4a-b3d75f5a60a4" providerId="AD" clId="Web-{A9C3C447-CE57-01DB-72D7-D4E2C20D7C18}" dt="2021-03-31T13:07:36.098" v="800"/>
          <ac:spMkLst>
            <pc:docMk/>
            <pc:sldMk cId="3126662498" sldId="295"/>
            <ac:spMk id="10" creationId="{A69E05A8-472C-4DBF-B712-B1928713B491}"/>
          </ac:spMkLst>
        </pc:spChg>
        <pc:spChg chg="add del mod">
          <ac:chgData name="Tessa GOH Jia Ling" userId="S::tessa.goh.2018@sis.smu.edu.sg::3d15a021-1d1c-45eb-ac4a-b3d75f5a60a4" providerId="AD" clId="Web-{A9C3C447-CE57-01DB-72D7-D4E2C20D7C18}" dt="2021-03-31T14:57:12.615" v="1158"/>
          <ac:spMkLst>
            <pc:docMk/>
            <pc:sldMk cId="3126662498" sldId="295"/>
            <ac:spMk id="11" creationId="{588327C5-42CD-4240-9F36-6BC22BD6DB61}"/>
          </ac:spMkLst>
        </pc:spChg>
        <pc:spChg chg="del mod">
          <ac:chgData name="Tessa GOH Jia Ling" userId="S::tessa.goh.2018@sis.smu.edu.sg::3d15a021-1d1c-45eb-ac4a-b3d75f5a60a4" providerId="AD" clId="Web-{A9C3C447-CE57-01DB-72D7-D4E2C20D7C18}" dt="2021-03-31T12:16:55.867" v="324"/>
          <ac:spMkLst>
            <pc:docMk/>
            <pc:sldMk cId="3126662498" sldId="295"/>
            <ac:spMk id="11" creationId="{CAA2ED1E-CE47-48B0-B354-0A45832C6413}"/>
          </ac:spMkLst>
        </pc:spChg>
        <pc:spChg chg="del mod">
          <ac:chgData name="Tessa GOH Jia Ling" userId="S::tessa.goh.2018@sis.smu.edu.sg::3d15a021-1d1c-45eb-ac4a-b3d75f5a60a4" providerId="AD" clId="Web-{A9C3C447-CE57-01DB-72D7-D4E2C20D7C18}" dt="2021-03-31T12:16:53.586" v="323"/>
          <ac:spMkLst>
            <pc:docMk/>
            <pc:sldMk cId="3126662498" sldId="295"/>
            <ac:spMk id="12" creationId="{1CB5835B-D214-4480-9FD4-B4EE644CA3C1}"/>
          </ac:spMkLst>
        </pc:spChg>
        <pc:spChg chg="add del mod">
          <ac:chgData name="Tessa GOH Jia Ling" userId="S::tessa.goh.2018@sis.smu.edu.sg::3d15a021-1d1c-45eb-ac4a-b3d75f5a60a4" providerId="AD" clId="Web-{A9C3C447-CE57-01DB-72D7-D4E2C20D7C18}" dt="2021-03-31T14:57:20.834" v="1162"/>
          <ac:spMkLst>
            <pc:docMk/>
            <pc:sldMk cId="3126662498" sldId="295"/>
            <ac:spMk id="12" creationId="{7AAA1BEB-75C8-4893-A58C-51CD9502C5B2}"/>
          </ac:spMkLst>
        </pc:spChg>
        <pc:spChg chg="add mod">
          <ac:chgData name="Tessa GOH Jia Ling" userId="S::tessa.goh.2018@sis.smu.edu.sg::3d15a021-1d1c-45eb-ac4a-b3d75f5a60a4" providerId="AD" clId="Web-{A9C3C447-CE57-01DB-72D7-D4E2C20D7C18}" dt="2021-03-31T15:20:41.193" v="1747" actId="20577"/>
          <ac:spMkLst>
            <pc:docMk/>
            <pc:sldMk cId="3126662498" sldId="295"/>
            <ac:spMk id="13" creationId="{D1B9F1CC-A629-423E-9CBA-EC69A57E6EE1}"/>
          </ac:spMkLst>
        </pc:spChg>
        <pc:spChg chg="add mod">
          <ac:chgData name="Tessa GOH Jia Ling" userId="S::tessa.goh.2018@sis.smu.edu.sg::3d15a021-1d1c-45eb-ac4a-b3d75f5a60a4" providerId="AD" clId="Web-{A9C3C447-CE57-01DB-72D7-D4E2C20D7C18}" dt="2021-03-31T15:06:51.237" v="1202" actId="1076"/>
          <ac:spMkLst>
            <pc:docMk/>
            <pc:sldMk cId="3126662498" sldId="295"/>
            <ac:spMk id="14" creationId="{EF3AA96D-1CB9-4454-B6A4-3F8A940404E9}"/>
          </ac:spMkLst>
        </pc:spChg>
        <pc:spChg chg="add mod">
          <ac:chgData name="Tessa GOH Jia Ling" userId="S::tessa.goh.2018@sis.smu.edu.sg::3d15a021-1d1c-45eb-ac4a-b3d75f5a60a4" providerId="AD" clId="Web-{A9C3C447-CE57-01DB-72D7-D4E2C20D7C18}" dt="2021-03-31T15:06:49.784" v="1201" actId="1076"/>
          <ac:spMkLst>
            <pc:docMk/>
            <pc:sldMk cId="3126662498" sldId="295"/>
            <ac:spMk id="15" creationId="{29CC1AE9-5440-435B-AD13-29463E0AEF02}"/>
          </ac:spMkLst>
        </pc:spChg>
      </pc:sldChg>
      <pc:sldChg chg="add del replId">
        <pc:chgData name="Tessa GOH Jia Ling" userId="S::tessa.goh.2018@sis.smu.edu.sg::3d15a021-1d1c-45eb-ac4a-b3d75f5a60a4" providerId="AD" clId="Web-{A9C3C447-CE57-01DB-72D7-D4E2C20D7C18}" dt="2021-03-31T13:05:22.559" v="726"/>
        <pc:sldMkLst>
          <pc:docMk/>
          <pc:sldMk cId="139254466" sldId="296"/>
        </pc:sldMkLst>
      </pc:sldChg>
      <pc:sldChg chg="addSp modSp new">
        <pc:chgData name="Tessa GOH Jia Ling" userId="S::tessa.goh.2018@sis.smu.edu.sg::3d15a021-1d1c-45eb-ac4a-b3d75f5a60a4" providerId="AD" clId="Web-{A9C3C447-CE57-01DB-72D7-D4E2C20D7C18}" dt="2021-03-31T17:20:48.726" v="2201" actId="1076"/>
        <pc:sldMkLst>
          <pc:docMk/>
          <pc:sldMk cId="2680970608" sldId="298"/>
        </pc:sldMkLst>
        <pc:spChg chg="mod">
          <ac:chgData name="Tessa GOH Jia Ling" userId="S::tessa.goh.2018@sis.smu.edu.sg::3d15a021-1d1c-45eb-ac4a-b3d75f5a60a4" providerId="AD" clId="Web-{A9C3C447-CE57-01DB-72D7-D4E2C20D7C18}" dt="2021-03-31T17:02:00.421" v="2078" actId="14100"/>
          <ac:spMkLst>
            <pc:docMk/>
            <pc:sldMk cId="2680970608" sldId="298"/>
            <ac:spMk id="2" creationId="{90631950-F5A1-4689-A41A-D165075E2659}"/>
          </ac:spMkLst>
        </pc:spChg>
        <pc:spChg chg="add mod">
          <ac:chgData name="Tessa GOH Jia Ling" userId="S::tessa.goh.2018@sis.smu.edu.sg::3d15a021-1d1c-45eb-ac4a-b3d75f5a60a4" providerId="AD" clId="Web-{A9C3C447-CE57-01DB-72D7-D4E2C20D7C18}" dt="2021-03-31T16:50:27.579" v="1816"/>
          <ac:spMkLst>
            <pc:docMk/>
            <pc:sldMk cId="2680970608" sldId="298"/>
            <ac:spMk id="3" creationId="{2D4B99CC-CF12-45B6-BEDE-2C099BD9D9F5}"/>
          </ac:spMkLst>
        </pc:spChg>
        <pc:spChg chg="add mod">
          <ac:chgData name="Tessa GOH Jia Ling" userId="S::tessa.goh.2018@sis.smu.edu.sg::3d15a021-1d1c-45eb-ac4a-b3d75f5a60a4" providerId="AD" clId="Web-{A9C3C447-CE57-01DB-72D7-D4E2C20D7C18}" dt="2021-03-31T17:20:30.476" v="2198" actId="1076"/>
          <ac:spMkLst>
            <pc:docMk/>
            <pc:sldMk cId="2680970608" sldId="298"/>
            <ac:spMk id="4" creationId="{8F0593D9-3669-4234-A516-8C1170E708B6}"/>
          </ac:spMkLst>
        </pc:spChg>
        <pc:picChg chg="add mod">
          <ac:chgData name="Tessa GOH Jia Ling" userId="S::tessa.goh.2018@sis.smu.edu.sg::3d15a021-1d1c-45eb-ac4a-b3d75f5a60a4" providerId="AD" clId="Web-{A9C3C447-CE57-01DB-72D7-D4E2C20D7C18}" dt="2021-03-31T17:20:48.726" v="2201" actId="1076"/>
          <ac:picMkLst>
            <pc:docMk/>
            <pc:sldMk cId="2680970608" sldId="298"/>
            <ac:picMk id="5" creationId="{F455F118-57B1-421A-BDBA-2544320D7325}"/>
          </ac:picMkLst>
        </pc:picChg>
      </pc:sldChg>
    </pc:docChg>
  </pc:docChgLst>
  <pc:docChgLst>
    <pc:chgData name="Andreas TAN Jia Jun" userId="S::andreas.tan.2019@sis.smu.edu.sg::5331d3dd-9c1b-44f6-8a76-4431ac7ebd70" providerId="AD" clId="Web-{00000000-0000-0000-0000-000000000000}"/>
    <pc:docChg chg="addSld modSld">
      <pc:chgData name="Andreas TAN Jia Jun" userId="S::andreas.tan.2019@sis.smu.edu.sg::5331d3dd-9c1b-44f6-8a76-4431ac7ebd70" providerId="AD" clId="Web-{00000000-0000-0000-0000-000000000000}" dt="2021-03-31T11:43:15.076" v="330" actId="20577"/>
      <pc:docMkLst>
        <pc:docMk/>
      </pc:docMkLst>
      <pc:sldChg chg="modSp">
        <pc:chgData name="Andreas TAN Jia Jun" userId="S::andreas.tan.2019@sis.smu.edu.sg::5331d3dd-9c1b-44f6-8a76-4431ac7ebd70" providerId="AD" clId="Web-{00000000-0000-0000-0000-000000000000}" dt="2021-03-31T11:43:15.076" v="330" actId="20577"/>
        <pc:sldMkLst>
          <pc:docMk/>
          <pc:sldMk cId="1306439663" sldId="257"/>
        </pc:sldMkLst>
        <pc:spChg chg="mod">
          <ac:chgData name="Andreas TAN Jia Jun" userId="S::andreas.tan.2019@sis.smu.edu.sg::5331d3dd-9c1b-44f6-8a76-4431ac7ebd70" providerId="AD" clId="Web-{00000000-0000-0000-0000-000000000000}" dt="2021-03-31T11:43:15.076" v="330" actId="20577"/>
          <ac:spMkLst>
            <pc:docMk/>
            <pc:sldMk cId="1306439663" sldId="257"/>
            <ac:spMk id="7" creationId="{18060EF5-ABF1-4269-96B4-1D0F150B5229}"/>
          </ac:spMkLst>
        </pc:spChg>
      </pc:sldChg>
      <pc:sldChg chg="modSp">
        <pc:chgData name="Andreas TAN Jia Jun" userId="S::andreas.tan.2019@sis.smu.edu.sg::5331d3dd-9c1b-44f6-8a76-4431ac7ebd70" providerId="AD" clId="Web-{00000000-0000-0000-0000-000000000000}" dt="2021-03-30T18:01:09.752" v="0" actId="20577"/>
        <pc:sldMkLst>
          <pc:docMk/>
          <pc:sldMk cId="4075974718" sldId="259"/>
        </pc:sldMkLst>
        <pc:spChg chg="mod">
          <ac:chgData name="Andreas TAN Jia Jun" userId="S::andreas.tan.2019@sis.smu.edu.sg::5331d3dd-9c1b-44f6-8a76-4431ac7ebd70" providerId="AD" clId="Web-{00000000-0000-0000-0000-000000000000}" dt="2021-03-30T18:01:09.752" v="0" actId="20577"/>
          <ac:spMkLst>
            <pc:docMk/>
            <pc:sldMk cId="4075974718" sldId="259"/>
            <ac:spMk id="3" creationId="{749EAADF-6137-4F80-A0A8-735FB4BEC824}"/>
          </ac:spMkLst>
        </pc:spChg>
      </pc:sldChg>
      <pc:sldChg chg="addSp delSp modSp add replId delAnim modNotes">
        <pc:chgData name="Andreas TAN Jia Jun" userId="S::andreas.tan.2019@sis.smu.edu.sg::5331d3dd-9c1b-44f6-8a76-4431ac7ebd70" providerId="AD" clId="Web-{00000000-0000-0000-0000-000000000000}" dt="2021-03-30T18:28:47.546" v="328"/>
        <pc:sldMkLst>
          <pc:docMk/>
          <pc:sldMk cId="1976468557" sldId="282"/>
        </pc:sldMkLst>
        <pc:spChg chg="mod">
          <ac:chgData name="Andreas TAN Jia Jun" userId="S::andreas.tan.2019@sis.smu.edu.sg::5331d3dd-9c1b-44f6-8a76-4431ac7ebd70" providerId="AD" clId="Web-{00000000-0000-0000-0000-000000000000}" dt="2021-03-30T18:04:15.898" v="13" actId="20577"/>
          <ac:spMkLst>
            <pc:docMk/>
            <pc:sldMk cId="1976468557" sldId="282"/>
            <ac:spMk id="2" creationId="{FEEE9045-2B4D-4037-BB20-EC4831FED483}"/>
          </ac:spMkLst>
        </pc:spChg>
        <pc:spChg chg="mod">
          <ac:chgData name="Andreas TAN Jia Jun" userId="S::andreas.tan.2019@sis.smu.edu.sg::5331d3dd-9c1b-44f6-8a76-4431ac7ebd70" providerId="AD" clId="Web-{00000000-0000-0000-0000-000000000000}" dt="2021-03-30T18:04:20.976" v="17" actId="20577"/>
          <ac:spMkLst>
            <pc:docMk/>
            <pc:sldMk cId="1976468557" sldId="282"/>
            <ac:spMk id="5" creationId="{68717FF2-1AFB-4C89-A2E1-960F84458FD1}"/>
          </ac:spMkLst>
        </pc:spChg>
        <pc:spChg chg="mod">
          <ac:chgData name="Andreas TAN Jia Jun" userId="S::andreas.tan.2019@sis.smu.edu.sg::5331d3dd-9c1b-44f6-8a76-4431ac7ebd70" providerId="AD" clId="Web-{00000000-0000-0000-0000-000000000000}" dt="2021-03-30T18:17:00.715" v="145" actId="20577"/>
          <ac:spMkLst>
            <pc:docMk/>
            <pc:sldMk cId="1976468557" sldId="282"/>
            <ac:spMk id="6" creationId="{3F322506-66EE-44F1-A3CA-241C985B981B}"/>
          </ac:spMkLst>
        </pc:spChg>
        <pc:spChg chg="del">
          <ac:chgData name="Andreas TAN Jia Jun" userId="S::andreas.tan.2019@sis.smu.edu.sg::5331d3dd-9c1b-44f6-8a76-4431ac7ebd70" providerId="AD" clId="Web-{00000000-0000-0000-0000-000000000000}" dt="2021-03-30T18:27:27.825" v="292"/>
          <ac:spMkLst>
            <pc:docMk/>
            <pc:sldMk cId="1976468557" sldId="282"/>
            <ac:spMk id="10" creationId="{F9167B1D-7BB6-4019-93F1-A071B9FC613E}"/>
          </ac:spMkLst>
        </pc:spChg>
        <pc:spChg chg="mod">
          <ac:chgData name="Andreas TAN Jia Jun" userId="S::andreas.tan.2019@sis.smu.edu.sg::5331d3dd-9c1b-44f6-8a76-4431ac7ebd70" providerId="AD" clId="Web-{00000000-0000-0000-0000-000000000000}" dt="2021-03-30T18:27:32.262" v="293" actId="1076"/>
          <ac:spMkLst>
            <pc:docMk/>
            <pc:sldMk cId="1976468557" sldId="282"/>
            <ac:spMk id="13" creationId="{C7A1E2B6-3358-4BB9-ADF6-D8516C1437E5}"/>
          </ac:spMkLst>
        </pc:spChg>
        <pc:spChg chg="del">
          <ac:chgData name="Andreas TAN Jia Jun" userId="S::andreas.tan.2019@sis.smu.edu.sg::5331d3dd-9c1b-44f6-8a76-4431ac7ebd70" providerId="AD" clId="Web-{00000000-0000-0000-0000-000000000000}" dt="2021-03-30T18:20:22.454" v="158"/>
          <ac:spMkLst>
            <pc:docMk/>
            <pc:sldMk cId="1976468557" sldId="282"/>
            <ac:spMk id="14" creationId="{E4B9B80C-C324-411C-9F8C-55982C7E2C8E}"/>
          </ac:spMkLst>
        </pc:spChg>
        <pc:spChg chg="mod">
          <ac:chgData name="Andreas TAN Jia Jun" userId="S::andreas.tan.2019@sis.smu.edu.sg::5331d3dd-9c1b-44f6-8a76-4431ac7ebd70" providerId="AD" clId="Web-{00000000-0000-0000-0000-000000000000}" dt="2021-03-30T18:26:52.308" v="290" actId="20577"/>
          <ac:spMkLst>
            <pc:docMk/>
            <pc:sldMk cId="1976468557" sldId="282"/>
            <ac:spMk id="15" creationId="{10D72F7F-3A31-4CD8-AAE5-EF34C5FA2BE0}"/>
          </ac:spMkLst>
        </pc:spChg>
        <pc:spChg chg="mod">
          <ac:chgData name="Andreas TAN Jia Jun" userId="S::andreas.tan.2019@sis.smu.edu.sg::5331d3dd-9c1b-44f6-8a76-4431ac7ebd70" providerId="AD" clId="Web-{00000000-0000-0000-0000-000000000000}" dt="2021-03-30T18:23:49.475" v="218" actId="20577"/>
          <ac:spMkLst>
            <pc:docMk/>
            <pc:sldMk cId="1976468557" sldId="282"/>
            <ac:spMk id="16" creationId="{14F92772-FEE6-4B53-AF7F-372E3F1C526A}"/>
          </ac:spMkLst>
        </pc:spChg>
        <pc:picChg chg="add del mod">
          <ac:chgData name="Andreas TAN Jia Jun" userId="S::andreas.tan.2019@sis.smu.edu.sg::5331d3dd-9c1b-44f6-8a76-4431ac7ebd70" providerId="AD" clId="Web-{00000000-0000-0000-0000-000000000000}" dt="2021-03-30T18:20:13.470" v="154"/>
          <ac:picMkLst>
            <pc:docMk/>
            <pc:sldMk cId="1976468557" sldId="282"/>
            <ac:picMk id="3" creationId="{D2C76426-4272-425C-AD9A-3591BC95859E}"/>
          </ac:picMkLst>
        </pc:picChg>
        <pc:picChg chg="add mod">
          <ac:chgData name="Andreas TAN Jia Jun" userId="S::andreas.tan.2019@sis.smu.edu.sg::5331d3dd-9c1b-44f6-8a76-4431ac7ebd70" providerId="AD" clId="Web-{00000000-0000-0000-0000-000000000000}" dt="2021-03-30T18:20:30.861" v="162" actId="14100"/>
          <ac:picMkLst>
            <pc:docMk/>
            <pc:sldMk cId="1976468557" sldId="282"/>
            <ac:picMk id="4" creationId="{F63B50AB-9249-4DBD-ABC8-910BFC45B0D4}"/>
          </ac:picMkLst>
        </pc:picChg>
      </pc:sldChg>
    </pc:docChg>
  </pc:docChgLst>
  <pc:docChgLst>
    <pc:chgData name="Andreas TAN Jia Jun" userId="5331d3dd-9c1b-44f6-8a76-4431ac7ebd70" providerId="ADAL" clId="{15FBA352-E21A-4AC2-9B99-E19BA1596F19}"/>
    <pc:docChg chg="undo custSel modSld">
      <pc:chgData name="Andreas TAN Jia Jun" userId="5331d3dd-9c1b-44f6-8a76-4431ac7ebd70" providerId="ADAL" clId="{15FBA352-E21A-4AC2-9B99-E19BA1596F19}" dt="2021-03-31T17:22:53.830" v="1238" actId="20577"/>
      <pc:docMkLst>
        <pc:docMk/>
      </pc:docMkLst>
      <pc:sldChg chg="modSp">
        <pc:chgData name="Andreas TAN Jia Jun" userId="5331d3dd-9c1b-44f6-8a76-4431ac7ebd70" providerId="ADAL" clId="{15FBA352-E21A-4AC2-9B99-E19BA1596F19}" dt="2021-03-31T12:24:20.956" v="916" actId="20577"/>
        <pc:sldMkLst>
          <pc:docMk/>
          <pc:sldMk cId="4169510515" sldId="270"/>
        </pc:sldMkLst>
        <pc:spChg chg="mod">
          <ac:chgData name="Andreas TAN Jia Jun" userId="5331d3dd-9c1b-44f6-8a76-4431ac7ebd70" providerId="ADAL" clId="{15FBA352-E21A-4AC2-9B99-E19BA1596F19}" dt="2021-03-31T12:24:20.956" v="916" actId="20577"/>
          <ac:spMkLst>
            <pc:docMk/>
            <pc:sldMk cId="4169510515" sldId="270"/>
            <ac:spMk id="11" creationId="{99BF6789-E541-47BA-9FB8-A704691F0014}"/>
          </ac:spMkLst>
        </pc:spChg>
      </pc:sldChg>
      <pc:sldChg chg="modSp mod">
        <pc:chgData name="Andreas TAN Jia Jun" userId="5331d3dd-9c1b-44f6-8a76-4431ac7ebd70" providerId="ADAL" clId="{15FBA352-E21A-4AC2-9B99-E19BA1596F19}" dt="2021-03-31T12:24:31.347" v="921" actId="20577"/>
        <pc:sldMkLst>
          <pc:docMk/>
          <pc:sldMk cId="1407102695" sldId="271"/>
        </pc:sldMkLst>
        <pc:spChg chg="mod">
          <ac:chgData name="Andreas TAN Jia Jun" userId="5331d3dd-9c1b-44f6-8a76-4431ac7ebd70" providerId="ADAL" clId="{15FBA352-E21A-4AC2-9B99-E19BA1596F19}" dt="2021-03-31T11:44:04.866" v="9" actId="20577"/>
          <ac:spMkLst>
            <pc:docMk/>
            <pc:sldMk cId="1407102695" sldId="271"/>
            <ac:spMk id="5" creationId="{68717FF2-1AFB-4C89-A2E1-960F84458FD1}"/>
          </ac:spMkLst>
        </pc:spChg>
        <pc:spChg chg="mod">
          <ac:chgData name="Andreas TAN Jia Jun" userId="5331d3dd-9c1b-44f6-8a76-4431ac7ebd70" providerId="ADAL" clId="{15FBA352-E21A-4AC2-9B99-E19BA1596F19}" dt="2021-03-31T12:24:31.347" v="921" actId="20577"/>
          <ac:spMkLst>
            <pc:docMk/>
            <pc:sldMk cId="1407102695" sldId="271"/>
            <ac:spMk id="11" creationId="{99BF6789-E541-47BA-9FB8-A704691F0014}"/>
          </ac:spMkLst>
        </pc:spChg>
      </pc:sldChg>
      <pc:sldChg chg="modSp mod">
        <pc:chgData name="Andreas TAN Jia Jun" userId="5331d3dd-9c1b-44f6-8a76-4431ac7ebd70" providerId="ADAL" clId="{15FBA352-E21A-4AC2-9B99-E19BA1596F19}" dt="2021-03-31T12:24:58.124" v="929" actId="207"/>
        <pc:sldMkLst>
          <pc:docMk/>
          <pc:sldMk cId="1150698460" sldId="272"/>
        </pc:sldMkLst>
        <pc:spChg chg="mod">
          <ac:chgData name="Andreas TAN Jia Jun" userId="5331d3dd-9c1b-44f6-8a76-4431ac7ebd70" providerId="ADAL" clId="{15FBA352-E21A-4AC2-9B99-E19BA1596F19}" dt="2021-03-31T11:44:12.415" v="21" actId="20577"/>
          <ac:spMkLst>
            <pc:docMk/>
            <pc:sldMk cId="1150698460" sldId="272"/>
            <ac:spMk id="5" creationId="{68717FF2-1AFB-4C89-A2E1-960F84458FD1}"/>
          </ac:spMkLst>
        </pc:spChg>
        <pc:spChg chg="mod">
          <ac:chgData name="Andreas TAN Jia Jun" userId="5331d3dd-9c1b-44f6-8a76-4431ac7ebd70" providerId="ADAL" clId="{15FBA352-E21A-4AC2-9B99-E19BA1596F19}" dt="2021-03-31T11:44:17.328" v="29" actId="20577"/>
          <ac:spMkLst>
            <pc:docMk/>
            <pc:sldMk cId="1150698460" sldId="272"/>
            <ac:spMk id="10" creationId="{F9167B1D-7BB6-4019-93F1-A071B9FC613E}"/>
          </ac:spMkLst>
        </pc:spChg>
        <pc:spChg chg="mod">
          <ac:chgData name="Andreas TAN Jia Jun" userId="5331d3dd-9c1b-44f6-8a76-4431ac7ebd70" providerId="ADAL" clId="{15FBA352-E21A-4AC2-9B99-E19BA1596F19}" dt="2021-03-31T11:44:30.538" v="30" actId="33524"/>
          <ac:spMkLst>
            <pc:docMk/>
            <pc:sldMk cId="1150698460" sldId="272"/>
            <ac:spMk id="11" creationId="{99BF6789-E541-47BA-9FB8-A704691F0014}"/>
          </ac:spMkLst>
        </pc:spChg>
        <pc:spChg chg="mod">
          <ac:chgData name="Andreas TAN Jia Jun" userId="5331d3dd-9c1b-44f6-8a76-4431ac7ebd70" providerId="ADAL" clId="{15FBA352-E21A-4AC2-9B99-E19BA1596F19}" dt="2021-03-31T12:24:35.487" v="923" actId="20577"/>
          <ac:spMkLst>
            <pc:docMk/>
            <pc:sldMk cId="1150698460" sldId="272"/>
            <ac:spMk id="14" creationId="{E4B9B80C-C324-411C-9F8C-55982C7E2C8E}"/>
          </ac:spMkLst>
        </pc:spChg>
        <pc:spChg chg="mod">
          <ac:chgData name="Andreas TAN Jia Jun" userId="5331d3dd-9c1b-44f6-8a76-4431ac7ebd70" providerId="ADAL" clId="{15FBA352-E21A-4AC2-9B99-E19BA1596F19}" dt="2021-03-31T12:24:58.124" v="929" actId="207"/>
          <ac:spMkLst>
            <pc:docMk/>
            <pc:sldMk cId="1150698460" sldId="272"/>
            <ac:spMk id="15" creationId="{10D72F7F-3A31-4CD8-AAE5-EF34C5FA2BE0}"/>
          </ac:spMkLst>
        </pc:spChg>
        <pc:spChg chg="mod">
          <ac:chgData name="Andreas TAN Jia Jun" userId="5331d3dd-9c1b-44f6-8a76-4431ac7ebd70" providerId="ADAL" clId="{15FBA352-E21A-4AC2-9B99-E19BA1596F19}" dt="2021-03-31T12:24:39.447" v="925" actId="20577"/>
          <ac:spMkLst>
            <pc:docMk/>
            <pc:sldMk cId="1150698460" sldId="272"/>
            <ac:spMk id="16" creationId="{14F92772-FEE6-4B53-AF7F-372E3F1C526A}"/>
          </ac:spMkLst>
        </pc:spChg>
      </pc:sldChg>
      <pc:sldChg chg="modSp modAnim">
        <pc:chgData name="Andreas TAN Jia Jun" userId="5331d3dd-9c1b-44f6-8a76-4431ac7ebd70" providerId="ADAL" clId="{15FBA352-E21A-4AC2-9B99-E19BA1596F19}" dt="2021-03-31T12:24:10.394" v="912" actId="20577"/>
        <pc:sldMkLst>
          <pc:docMk/>
          <pc:sldMk cId="523099846" sldId="276"/>
        </pc:sldMkLst>
        <pc:spChg chg="mod">
          <ac:chgData name="Andreas TAN Jia Jun" userId="5331d3dd-9c1b-44f6-8a76-4431ac7ebd70" providerId="ADAL" clId="{15FBA352-E21A-4AC2-9B99-E19BA1596F19}" dt="2021-03-31T12:24:10.394" v="912" actId="20577"/>
          <ac:spMkLst>
            <pc:docMk/>
            <pc:sldMk cId="523099846" sldId="276"/>
            <ac:spMk id="11" creationId="{99BF6789-E541-47BA-9FB8-A704691F0014}"/>
          </ac:spMkLst>
        </pc:spChg>
      </pc:sldChg>
      <pc:sldChg chg="modSp">
        <pc:chgData name="Andreas TAN Jia Jun" userId="5331d3dd-9c1b-44f6-8a76-4431ac7ebd70" providerId="ADAL" clId="{15FBA352-E21A-4AC2-9B99-E19BA1596F19}" dt="2021-03-31T12:24:01.281" v="906" actId="20577"/>
        <pc:sldMkLst>
          <pc:docMk/>
          <pc:sldMk cId="1765912137" sldId="277"/>
        </pc:sldMkLst>
        <pc:spChg chg="mod">
          <ac:chgData name="Andreas TAN Jia Jun" userId="5331d3dd-9c1b-44f6-8a76-4431ac7ebd70" providerId="ADAL" clId="{15FBA352-E21A-4AC2-9B99-E19BA1596F19}" dt="2021-03-31T12:24:01.281" v="906" actId="20577"/>
          <ac:spMkLst>
            <pc:docMk/>
            <pc:sldMk cId="1765912137" sldId="277"/>
            <ac:spMk id="8" creationId="{AB56950D-F5AF-4BE3-92DC-19E1AD4C7904}"/>
          </ac:spMkLst>
        </pc:spChg>
        <pc:spChg chg="mod">
          <ac:chgData name="Andreas TAN Jia Jun" userId="5331d3dd-9c1b-44f6-8a76-4431ac7ebd70" providerId="ADAL" clId="{15FBA352-E21A-4AC2-9B99-E19BA1596F19}" dt="2021-03-31T12:23:56.971" v="904" actId="20577"/>
          <ac:spMkLst>
            <pc:docMk/>
            <pc:sldMk cId="1765912137" sldId="277"/>
            <ac:spMk id="9" creationId="{AFDA34C8-E987-45DB-9F37-4A4CECB414D0}"/>
          </ac:spMkLst>
        </pc:spChg>
        <pc:spChg chg="mod">
          <ac:chgData name="Andreas TAN Jia Jun" userId="5331d3dd-9c1b-44f6-8a76-4431ac7ebd70" providerId="ADAL" clId="{15FBA352-E21A-4AC2-9B99-E19BA1596F19}" dt="2021-03-31T12:23:52.180" v="902" actId="20577"/>
          <ac:spMkLst>
            <pc:docMk/>
            <pc:sldMk cId="1765912137" sldId="277"/>
            <ac:spMk id="12" creationId="{A58AEB35-B80A-46FF-9E03-597598606D57}"/>
          </ac:spMkLst>
        </pc:spChg>
      </pc:sldChg>
      <pc:sldChg chg="modSp modAnim modNotesTx">
        <pc:chgData name="Andreas TAN Jia Jun" userId="5331d3dd-9c1b-44f6-8a76-4431ac7ebd70" providerId="ADAL" clId="{15FBA352-E21A-4AC2-9B99-E19BA1596F19}" dt="2021-03-31T12:25:11.015" v="933" actId="20577"/>
        <pc:sldMkLst>
          <pc:docMk/>
          <pc:sldMk cId="3344093573" sldId="281"/>
        </pc:sldMkLst>
        <pc:spChg chg="mod">
          <ac:chgData name="Andreas TAN Jia Jun" userId="5331d3dd-9c1b-44f6-8a76-4431ac7ebd70" providerId="ADAL" clId="{15FBA352-E21A-4AC2-9B99-E19BA1596F19}" dt="2021-03-31T12:25:11.015" v="933" actId="20577"/>
          <ac:spMkLst>
            <pc:docMk/>
            <pc:sldMk cId="3344093573" sldId="281"/>
            <ac:spMk id="14" creationId="{E4B9B80C-C324-411C-9F8C-55982C7E2C8E}"/>
          </ac:spMkLst>
        </pc:spChg>
      </pc:sldChg>
      <pc:sldChg chg="modSp modNotesTx">
        <pc:chgData name="Andreas TAN Jia Jun" userId="5331d3dd-9c1b-44f6-8a76-4431ac7ebd70" providerId="ADAL" clId="{15FBA352-E21A-4AC2-9B99-E19BA1596F19}" dt="2021-03-31T17:22:53.830" v="1238" actId="20577"/>
        <pc:sldMkLst>
          <pc:docMk/>
          <pc:sldMk cId="1976468557" sldId="282"/>
        </pc:sldMkLst>
        <pc:spChg chg="mod">
          <ac:chgData name="Andreas TAN Jia Jun" userId="5331d3dd-9c1b-44f6-8a76-4431ac7ebd70" providerId="ADAL" clId="{15FBA352-E21A-4AC2-9B99-E19BA1596F19}" dt="2021-03-31T12:25:05.113" v="931" actId="20577"/>
          <ac:spMkLst>
            <pc:docMk/>
            <pc:sldMk cId="1976468557" sldId="282"/>
            <ac:spMk id="15" creationId="{10D72F7F-3A31-4CD8-AAE5-EF34C5FA2BE0}"/>
          </ac:spMkLst>
        </pc:spChg>
      </pc:sldChg>
      <pc:sldChg chg="addSp delSp modSp mod modNotesTx">
        <pc:chgData name="Andreas TAN Jia Jun" userId="5331d3dd-9c1b-44f6-8a76-4431ac7ebd70" providerId="ADAL" clId="{15FBA352-E21A-4AC2-9B99-E19BA1596F19}" dt="2021-03-31T12:03:14.456" v="414" actId="207"/>
        <pc:sldMkLst>
          <pc:docMk/>
          <pc:sldMk cId="303965435" sldId="286"/>
        </pc:sldMkLst>
        <pc:spChg chg="mod">
          <ac:chgData name="Andreas TAN Jia Jun" userId="5331d3dd-9c1b-44f6-8a76-4431ac7ebd70" providerId="ADAL" clId="{15FBA352-E21A-4AC2-9B99-E19BA1596F19}" dt="2021-03-31T12:03:14.456" v="414" actId="207"/>
          <ac:spMkLst>
            <pc:docMk/>
            <pc:sldMk cId="303965435" sldId="286"/>
            <ac:spMk id="3" creationId="{EA1D7DDF-3AD2-44B4-8839-162E2F14D055}"/>
          </ac:spMkLst>
        </pc:spChg>
        <pc:spChg chg="add del mod">
          <ac:chgData name="Andreas TAN Jia Jun" userId="5331d3dd-9c1b-44f6-8a76-4431ac7ebd70" providerId="ADAL" clId="{15FBA352-E21A-4AC2-9B99-E19BA1596F19}" dt="2021-03-31T11:56:42.412" v="61" actId="478"/>
          <ac:spMkLst>
            <pc:docMk/>
            <pc:sldMk cId="303965435" sldId="286"/>
            <ac:spMk id="4" creationId="{351A7822-7F9A-4582-8681-1FEEBFBCCC3F}"/>
          </ac:spMkLst>
        </pc:spChg>
      </pc:sldChg>
      <pc:sldChg chg="modSp mod modNotesTx">
        <pc:chgData name="Andreas TAN Jia Jun" userId="5331d3dd-9c1b-44f6-8a76-4431ac7ebd70" providerId="ADAL" clId="{15FBA352-E21A-4AC2-9B99-E19BA1596F19}" dt="2021-03-31T17:04:21.995" v="1236" actId="20577"/>
        <pc:sldMkLst>
          <pc:docMk/>
          <pc:sldMk cId="2988786914" sldId="297"/>
        </pc:sldMkLst>
        <pc:graphicFrameChg chg="mod modGraphic">
          <ac:chgData name="Andreas TAN Jia Jun" userId="5331d3dd-9c1b-44f6-8a76-4431ac7ebd70" providerId="ADAL" clId="{15FBA352-E21A-4AC2-9B99-E19BA1596F19}" dt="2021-03-31T17:02:52.346" v="1059" actId="14734"/>
          <ac:graphicFrameMkLst>
            <pc:docMk/>
            <pc:sldMk cId="2988786914" sldId="297"/>
            <ac:graphicFrameMk id="4" creationId="{991F27FF-F563-4F7B-91D4-DE8A4DE8E52F}"/>
          </ac:graphicFrameMkLst>
        </pc:graphicFrameChg>
      </pc:sldChg>
    </pc:docChg>
  </pc:docChgLst>
  <pc:docChgLst>
    <pc:chgData name="Tessa GOH Jia Ling" userId="S::tessa.goh.2018@sis.smu.edu.sg::3d15a021-1d1c-45eb-ac4a-b3d75f5a60a4" providerId="AD" clId="Web-{00000000-0000-0000-0000-000000000000}"/>
    <pc:docChg chg="modSld">
      <pc:chgData name="Tessa GOH Jia Ling" userId="S::tessa.goh.2018@sis.smu.edu.sg::3d15a021-1d1c-45eb-ac4a-b3d75f5a60a4" providerId="AD" clId="Web-{00000000-0000-0000-0000-000000000000}" dt="2021-03-29T04:56:02.213" v="2" actId="14100"/>
      <pc:docMkLst>
        <pc:docMk/>
      </pc:docMkLst>
      <pc:sldChg chg="addSp modSp">
        <pc:chgData name="Tessa GOH Jia Ling" userId="S::tessa.goh.2018@sis.smu.edu.sg::3d15a021-1d1c-45eb-ac4a-b3d75f5a60a4" providerId="AD" clId="Web-{00000000-0000-0000-0000-000000000000}" dt="2021-03-29T04:56:02.213" v="2" actId="14100"/>
        <pc:sldMkLst>
          <pc:docMk/>
          <pc:sldMk cId="1808004690" sldId="258"/>
        </pc:sldMkLst>
        <pc:spChg chg="add mod">
          <ac:chgData name="Tessa GOH Jia Ling" userId="S::tessa.goh.2018@sis.smu.edu.sg::3d15a021-1d1c-45eb-ac4a-b3d75f5a60a4" providerId="AD" clId="Web-{00000000-0000-0000-0000-000000000000}" dt="2021-03-29T04:56:02.213" v="2" actId="14100"/>
          <ac:spMkLst>
            <pc:docMk/>
            <pc:sldMk cId="1808004690" sldId="258"/>
            <ac:spMk id="3" creationId="{305F6202-F55A-4D07-A608-2E419EB4325A}"/>
          </ac:spMkLst>
        </pc:spChg>
      </pc:sldChg>
    </pc:docChg>
  </pc:docChgLst>
  <pc:docChgLst>
    <pc:chgData name="Tessa GOH Jia Ling" userId="S::tessa.goh.2018@sis.smu.edu.sg::3d15a021-1d1c-45eb-ac4a-b3d75f5a60a4" providerId="AD" clId="Web-{3059C671-4199-98A9-6B8D-4182B9A4A81F}"/>
    <pc:docChg chg="modSld">
      <pc:chgData name="Tessa GOH Jia Ling" userId="S::tessa.goh.2018@sis.smu.edu.sg::3d15a021-1d1c-45eb-ac4a-b3d75f5a60a4" providerId="AD" clId="Web-{3059C671-4199-98A9-6B8D-4182B9A4A81F}" dt="2021-04-01T11:44:14.779" v="26"/>
      <pc:docMkLst>
        <pc:docMk/>
      </pc:docMkLst>
      <pc:sldChg chg="modNotes">
        <pc:chgData name="Tessa GOH Jia Ling" userId="S::tessa.goh.2018@sis.smu.edu.sg::3d15a021-1d1c-45eb-ac4a-b3d75f5a60a4" providerId="AD" clId="Web-{3059C671-4199-98A9-6B8D-4182B9A4A81F}" dt="2021-04-01T11:44:07.747" v="25"/>
        <pc:sldMkLst>
          <pc:docMk/>
          <pc:sldMk cId="1306439663" sldId="257"/>
        </pc:sldMkLst>
      </pc:sldChg>
      <pc:sldChg chg="modNotes">
        <pc:chgData name="Tessa GOH Jia Ling" userId="S::tessa.goh.2018@sis.smu.edu.sg::3d15a021-1d1c-45eb-ac4a-b3d75f5a60a4" providerId="AD" clId="Web-{3059C671-4199-98A9-6B8D-4182B9A4A81F}" dt="2021-04-01T11:44:14.779" v="26"/>
        <pc:sldMkLst>
          <pc:docMk/>
          <pc:sldMk cId="1808004690" sldId="258"/>
        </pc:sldMkLst>
      </pc:sldChg>
      <pc:sldChg chg="modNotes">
        <pc:chgData name="Tessa GOH Jia Ling" userId="S::tessa.goh.2018@sis.smu.edu.sg::3d15a021-1d1c-45eb-ac4a-b3d75f5a60a4" providerId="AD" clId="Web-{3059C671-4199-98A9-6B8D-4182B9A4A81F}" dt="2021-04-01T11:40:02.477" v="19"/>
        <pc:sldMkLst>
          <pc:docMk/>
          <pc:sldMk cId="4075974718" sldId="259"/>
        </pc:sldMkLst>
      </pc:sldChg>
      <pc:sldChg chg="modNotes">
        <pc:chgData name="Tessa GOH Jia Ling" userId="S::tessa.goh.2018@sis.smu.edu.sg::3d15a021-1d1c-45eb-ac4a-b3d75f5a60a4" providerId="AD" clId="Web-{3059C671-4199-98A9-6B8D-4182B9A4A81F}" dt="2021-04-01T11:39:56.711" v="18"/>
        <pc:sldMkLst>
          <pc:docMk/>
          <pc:sldMk cId="2680970608" sldId="298"/>
        </pc:sldMkLst>
      </pc:sldChg>
    </pc:docChg>
  </pc:docChgLst>
  <pc:docChgLst>
    <pc:chgData name="Wesley ONG Yu Kai" userId="S::wesleyong.2019@sis.smu.edu.sg::8a49e7cd-3a34-41e5-b7b9-0f8a0ec1d185" providerId="AD" clId="Web-{00000000-0000-0000-0000-000000000000}"/>
    <pc:docChg chg="modSld">
      <pc:chgData name="Wesley ONG Yu Kai" userId="S::wesleyong.2019@sis.smu.edu.sg::8a49e7cd-3a34-41e5-b7b9-0f8a0ec1d185" providerId="AD" clId="Web-{00000000-0000-0000-0000-000000000000}" dt="2021-03-31T16:53:02.168" v="3" actId="1076"/>
      <pc:docMkLst>
        <pc:docMk/>
      </pc:docMkLst>
      <pc:sldChg chg="addSp delSp modSp">
        <pc:chgData name="Wesley ONG Yu Kai" userId="S::wesleyong.2019@sis.smu.edu.sg::8a49e7cd-3a34-41e5-b7b9-0f8a0ec1d185" providerId="AD" clId="Web-{00000000-0000-0000-0000-000000000000}" dt="2021-03-29T05:03:00.972" v="1"/>
        <pc:sldMkLst>
          <pc:docMk/>
          <pc:sldMk cId="2839138038" sldId="261"/>
        </pc:sldMkLst>
        <pc:picChg chg="add del mod">
          <ac:chgData name="Wesley ONG Yu Kai" userId="S::wesleyong.2019@sis.smu.edu.sg::8a49e7cd-3a34-41e5-b7b9-0f8a0ec1d185" providerId="AD" clId="Web-{00000000-0000-0000-0000-000000000000}" dt="2021-03-29T05:03:00.972" v="1"/>
          <ac:picMkLst>
            <pc:docMk/>
            <pc:sldMk cId="2839138038" sldId="261"/>
            <ac:picMk id="3" creationId="{6DE5975F-2A6F-4D6E-9519-FCE031F448B2}"/>
          </ac:picMkLst>
        </pc:picChg>
      </pc:sldChg>
      <pc:sldChg chg="modSp">
        <pc:chgData name="Wesley ONG Yu Kai" userId="S::wesleyong.2019@sis.smu.edu.sg::8a49e7cd-3a34-41e5-b7b9-0f8a0ec1d185" providerId="AD" clId="Web-{00000000-0000-0000-0000-000000000000}" dt="2021-03-31T16:53:02.168" v="3" actId="1076"/>
        <pc:sldMkLst>
          <pc:docMk/>
          <pc:sldMk cId="1150698460" sldId="272"/>
        </pc:sldMkLst>
        <pc:spChg chg="mod">
          <ac:chgData name="Wesley ONG Yu Kai" userId="S::wesleyong.2019@sis.smu.edu.sg::8a49e7cd-3a34-41e5-b7b9-0f8a0ec1d185" providerId="AD" clId="Web-{00000000-0000-0000-0000-000000000000}" dt="2021-03-31T16:53:02.168" v="3" actId="1076"/>
          <ac:spMkLst>
            <pc:docMk/>
            <pc:sldMk cId="1150698460" sldId="272"/>
            <ac:spMk id="15" creationId="{10D72F7F-3A31-4CD8-AAE5-EF34C5FA2BE0}"/>
          </ac:spMkLst>
        </pc:spChg>
      </pc:sldChg>
    </pc:docChg>
  </pc:docChgLst>
  <pc:docChgLst>
    <pc:chgData name="jerrel.wang.2017@business.smu.edu.sg" userId="dbb4222d-93a8-4337-aa0d-659f26de59c3" providerId="ADAL" clId="{15AB1E3A-70EB-46CB-8351-4C54E8D88EAC}"/>
    <pc:docChg chg="custSel addSld modSld">
      <pc:chgData name="jerrel.wang.2017@business.smu.edu.sg" userId="dbb4222d-93a8-4337-aa0d-659f26de59c3" providerId="ADAL" clId="{15AB1E3A-70EB-46CB-8351-4C54E8D88EAC}" dt="2021-03-31T12:08:31.671" v="821" actId="1076"/>
      <pc:docMkLst>
        <pc:docMk/>
      </pc:docMkLst>
      <pc:sldChg chg="addSp modSp mod">
        <pc:chgData name="jerrel.wang.2017@business.smu.edu.sg" userId="dbb4222d-93a8-4337-aa0d-659f26de59c3" providerId="ADAL" clId="{15AB1E3A-70EB-46CB-8351-4C54E8D88EAC}" dt="2021-03-31T11:40:55.255" v="700" actId="404"/>
        <pc:sldMkLst>
          <pc:docMk/>
          <pc:sldMk cId="1808004690" sldId="258"/>
        </pc:sldMkLst>
        <pc:spChg chg="add mod">
          <ac:chgData name="jerrel.wang.2017@business.smu.edu.sg" userId="dbb4222d-93a8-4337-aa0d-659f26de59c3" providerId="ADAL" clId="{15AB1E3A-70EB-46CB-8351-4C54E8D88EAC}" dt="2021-03-31T11:40:55.255" v="700" actId="404"/>
          <ac:spMkLst>
            <pc:docMk/>
            <pc:sldMk cId="1808004690" sldId="258"/>
            <ac:spMk id="8" creationId="{78977347-74E7-4D84-BB02-0917F8AEC58C}"/>
          </ac:spMkLst>
        </pc:spChg>
      </pc:sldChg>
      <pc:sldChg chg="addSp delSp modSp mod modAnim">
        <pc:chgData name="jerrel.wang.2017@business.smu.edu.sg" userId="dbb4222d-93a8-4337-aa0d-659f26de59c3" providerId="ADAL" clId="{15AB1E3A-70EB-46CB-8351-4C54E8D88EAC}" dt="2021-03-31T12:01:52.877" v="749" actId="1076"/>
        <pc:sldMkLst>
          <pc:docMk/>
          <pc:sldMk cId="4075974718" sldId="259"/>
        </pc:sldMkLst>
        <pc:spChg chg="del">
          <ac:chgData name="jerrel.wang.2017@business.smu.edu.sg" userId="dbb4222d-93a8-4337-aa0d-659f26de59c3" providerId="ADAL" clId="{15AB1E3A-70EB-46CB-8351-4C54E8D88EAC}" dt="2021-03-31T12:01:47.780" v="747" actId="478"/>
          <ac:spMkLst>
            <pc:docMk/>
            <pc:sldMk cId="4075974718" sldId="259"/>
            <ac:spMk id="4" creationId="{B3E07F16-B3B2-420E-999E-F7D436B100BF}"/>
          </ac:spMkLst>
        </pc:spChg>
        <pc:spChg chg="del">
          <ac:chgData name="jerrel.wang.2017@business.smu.edu.sg" userId="dbb4222d-93a8-4337-aa0d-659f26de59c3" providerId="ADAL" clId="{15AB1E3A-70EB-46CB-8351-4C54E8D88EAC}" dt="2021-03-31T11:43:17.808" v="716" actId="478"/>
          <ac:spMkLst>
            <pc:docMk/>
            <pc:sldMk cId="4075974718" sldId="259"/>
            <ac:spMk id="5" creationId="{D263EF74-FCF8-4A0D-976F-2511FDF941FF}"/>
          </ac:spMkLst>
        </pc:spChg>
        <pc:spChg chg="add mod">
          <ac:chgData name="jerrel.wang.2017@business.smu.edu.sg" userId="dbb4222d-93a8-4337-aa0d-659f26de59c3" providerId="ADAL" clId="{15AB1E3A-70EB-46CB-8351-4C54E8D88EAC}" dt="2021-03-31T11:50:05.184" v="746" actId="1076"/>
          <ac:spMkLst>
            <pc:docMk/>
            <pc:sldMk cId="4075974718" sldId="259"/>
            <ac:spMk id="8" creationId="{753B85B8-49C8-4AB2-9FD5-60B101BA5633}"/>
          </ac:spMkLst>
        </pc:spChg>
        <pc:spChg chg="add mod">
          <ac:chgData name="jerrel.wang.2017@business.smu.edu.sg" userId="dbb4222d-93a8-4337-aa0d-659f26de59c3" providerId="ADAL" clId="{15AB1E3A-70EB-46CB-8351-4C54E8D88EAC}" dt="2021-03-31T11:49:59.507" v="744" actId="1076"/>
          <ac:spMkLst>
            <pc:docMk/>
            <pc:sldMk cId="4075974718" sldId="259"/>
            <ac:spMk id="10" creationId="{A69E05A8-472C-4DBF-B712-B1928713B491}"/>
          </ac:spMkLst>
        </pc:spChg>
        <pc:spChg chg="add mod">
          <ac:chgData name="jerrel.wang.2017@business.smu.edu.sg" userId="dbb4222d-93a8-4337-aa0d-659f26de59c3" providerId="ADAL" clId="{15AB1E3A-70EB-46CB-8351-4C54E8D88EAC}" dt="2021-03-31T12:01:52.877" v="749" actId="1076"/>
          <ac:spMkLst>
            <pc:docMk/>
            <pc:sldMk cId="4075974718" sldId="259"/>
            <ac:spMk id="11" creationId="{CAA2ED1E-CE47-48B0-B354-0A45832C6413}"/>
          </ac:spMkLst>
        </pc:spChg>
        <pc:spChg chg="add mod">
          <ac:chgData name="jerrel.wang.2017@business.smu.edu.sg" userId="dbb4222d-93a8-4337-aa0d-659f26de59c3" providerId="ADAL" clId="{15AB1E3A-70EB-46CB-8351-4C54E8D88EAC}" dt="2021-03-31T12:01:52.877" v="749" actId="1076"/>
          <ac:spMkLst>
            <pc:docMk/>
            <pc:sldMk cId="4075974718" sldId="259"/>
            <ac:spMk id="12" creationId="{1CB5835B-D214-4480-9FD4-B4EE644CA3C1}"/>
          </ac:spMkLst>
        </pc:spChg>
      </pc:sldChg>
      <pc:sldChg chg="addSp delSp modSp mod modAnim modNotesTx">
        <pc:chgData name="jerrel.wang.2017@business.smu.edu.sg" userId="dbb4222d-93a8-4337-aa0d-659f26de59c3" providerId="ADAL" clId="{15AB1E3A-70EB-46CB-8351-4C54E8D88EAC}" dt="2021-03-30T17:17:57.506" v="694" actId="20577"/>
        <pc:sldMkLst>
          <pc:docMk/>
          <pc:sldMk cId="1765912137" sldId="277"/>
        </pc:sldMkLst>
        <pc:spChg chg="mod">
          <ac:chgData name="jerrel.wang.2017@business.smu.edu.sg" userId="dbb4222d-93a8-4337-aa0d-659f26de59c3" providerId="ADAL" clId="{15AB1E3A-70EB-46CB-8351-4C54E8D88EAC}" dt="2021-03-30T17:16:08.500" v="594" actId="20577"/>
          <ac:spMkLst>
            <pc:docMk/>
            <pc:sldMk cId="1765912137" sldId="277"/>
            <ac:spMk id="8" creationId="{AB56950D-F5AF-4BE3-92DC-19E1AD4C7904}"/>
          </ac:spMkLst>
        </pc:spChg>
        <pc:spChg chg="mod">
          <ac:chgData name="jerrel.wang.2017@business.smu.edu.sg" userId="dbb4222d-93a8-4337-aa0d-659f26de59c3" providerId="ADAL" clId="{15AB1E3A-70EB-46CB-8351-4C54E8D88EAC}" dt="2021-03-30T17:16:11.733" v="598" actId="20577"/>
          <ac:spMkLst>
            <pc:docMk/>
            <pc:sldMk cId="1765912137" sldId="277"/>
            <ac:spMk id="9" creationId="{AFDA34C8-E987-45DB-9F37-4A4CECB414D0}"/>
          </ac:spMkLst>
        </pc:spChg>
        <pc:spChg chg="del mod">
          <ac:chgData name="jerrel.wang.2017@business.smu.edu.sg" userId="dbb4222d-93a8-4337-aa0d-659f26de59c3" providerId="ADAL" clId="{15AB1E3A-70EB-46CB-8351-4C54E8D88EAC}" dt="2021-03-30T17:11:48.146" v="386" actId="478"/>
          <ac:spMkLst>
            <pc:docMk/>
            <pc:sldMk cId="1765912137" sldId="277"/>
            <ac:spMk id="10" creationId="{0B4CEFEA-5465-4857-A14E-A1B43D7B14BB}"/>
          </ac:spMkLst>
        </pc:spChg>
        <pc:spChg chg="del mod">
          <ac:chgData name="jerrel.wang.2017@business.smu.edu.sg" userId="dbb4222d-93a8-4337-aa0d-659f26de59c3" providerId="ADAL" clId="{15AB1E3A-70EB-46CB-8351-4C54E8D88EAC}" dt="2021-03-30T17:11:48.772" v="387" actId="478"/>
          <ac:spMkLst>
            <pc:docMk/>
            <pc:sldMk cId="1765912137" sldId="277"/>
            <ac:spMk id="11" creationId="{C30B7B38-705B-4AA5-9C69-8E7C0704974F}"/>
          </ac:spMkLst>
        </pc:spChg>
        <pc:spChg chg="mod">
          <ac:chgData name="jerrel.wang.2017@business.smu.edu.sg" userId="dbb4222d-93a8-4337-aa0d-659f26de59c3" providerId="ADAL" clId="{15AB1E3A-70EB-46CB-8351-4C54E8D88EAC}" dt="2021-03-30T17:16:14.640" v="602" actId="20577"/>
          <ac:spMkLst>
            <pc:docMk/>
            <pc:sldMk cId="1765912137" sldId="277"/>
            <ac:spMk id="12" creationId="{A58AEB35-B80A-46FF-9E03-597598606D57}"/>
          </ac:spMkLst>
        </pc:spChg>
        <pc:spChg chg="mod">
          <ac:chgData name="jerrel.wang.2017@business.smu.edu.sg" userId="dbb4222d-93a8-4337-aa0d-659f26de59c3" providerId="ADAL" clId="{15AB1E3A-70EB-46CB-8351-4C54E8D88EAC}" dt="2021-03-30T17:17:57.506" v="694" actId="20577"/>
          <ac:spMkLst>
            <pc:docMk/>
            <pc:sldMk cId="1765912137" sldId="277"/>
            <ac:spMk id="14" creationId="{BBDD87E3-7C35-4936-A120-D57D6CF692DF}"/>
          </ac:spMkLst>
        </pc:spChg>
        <pc:spChg chg="del mod">
          <ac:chgData name="jerrel.wang.2017@business.smu.edu.sg" userId="dbb4222d-93a8-4337-aa0d-659f26de59c3" providerId="ADAL" clId="{15AB1E3A-70EB-46CB-8351-4C54E8D88EAC}" dt="2021-03-30T17:11:49.283" v="388" actId="478"/>
          <ac:spMkLst>
            <pc:docMk/>
            <pc:sldMk cId="1765912137" sldId="277"/>
            <ac:spMk id="15" creationId="{5708B288-1B02-4B65-9877-4D0A58FD638D}"/>
          </ac:spMkLst>
        </pc:spChg>
        <pc:spChg chg="add mod ord">
          <ac:chgData name="jerrel.wang.2017@business.smu.edu.sg" userId="dbb4222d-93a8-4337-aa0d-659f26de59c3" providerId="ADAL" clId="{15AB1E3A-70EB-46CB-8351-4C54E8D88EAC}" dt="2021-03-30T17:14:40.593" v="405" actId="1076"/>
          <ac:spMkLst>
            <pc:docMk/>
            <pc:sldMk cId="1765912137" sldId="277"/>
            <ac:spMk id="19" creationId="{35248AC0-3E94-46F1-8D33-B7B273370FA8}"/>
          </ac:spMkLst>
        </pc:spChg>
        <pc:spChg chg="add mod">
          <ac:chgData name="jerrel.wang.2017@business.smu.edu.sg" userId="dbb4222d-93a8-4337-aa0d-659f26de59c3" providerId="ADAL" clId="{15AB1E3A-70EB-46CB-8351-4C54E8D88EAC}" dt="2021-03-30T17:15:52.026" v="590" actId="20577"/>
          <ac:spMkLst>
            <pc:docMk/>
            <pc:sldMk cId="1765912137" sldId="277"/>
            <ac:spMk id="21" creationId="{B82FCD63-1BE8-4AA5-AE73-526C1970043F}"/>
          </ac:spMkLst>
        </pc:spChg>
        <pc:picChg chg="add mod">
          <ac:chgData name="jerrel.wang.2017@business.smu.edu.sg" userId="dbb4222d-93a8-4337-aa0d-659f26de59c3" providerId="ADAL" clId="{15AB1E3A-70EB-46CB-8351-4C54E8D88EAC}" dt="2021-03-30T17:07:23.074" v="284" actId="1076"/>
          <ac:picMkLst>
            <pc:docMk/>
            <pc:sldMk cId="1765912137" sldId="277"/>
            <ac:picMk id="4" creationId="{A4775860-37BE-483B-9E38-06112F31FE8F}"/>
          </ac:picMkLst>
        </pc:picChg>
        <pc:picChg chg="add mod">
          <ac:chgData name="jerrel.wang.2017@business.smu.edu.sg" userId="dbb4222d-93a8-4337-aa0d-659f26de59c3" providerId="ADAL" clId="{15AB1E3A-70EB-46CB-8351-4C54E8D88EAC}" dt="2021-03-30T17:07:24.637" v="285" actId="1076"/>
          <ac:picMkLst>
            <pc:docMk/>
            <pc:sldMk cId="1765912137" sldId="277"/>
            <ac:picMk id="16" creationId="{15408ADC-551E-4EAC-AB5E-06B0F24482AA}"/>
          </ac:picMkLst>
        </pc:picChg>
        <pc:picChg chg="add mod">
          <ac:chgData name="jerrel.wang.2017@business.smu.edu.sg" userId="dbb4222d-93a8-4337-aa0d-659f26de59c3" providerId="ADAL" clId="{15AB1E3A-70EB-46CB-8351-4C54E8D88EAC}" dt="2021-03-30T17:07:49.536" v="289" actId="1076"/>
          <ac:picMkLst>
            <pc:docMk/>
            <pc:sldMk cId="1765912137" sldId="277"/>
            <ac:picMk id="18" creationId="{F881F993-DBF7-4885-AB1C-5145949737A4}"/>
          </ac:picMkLst>
        </pc:picChg>
        <pc:picChg chg="add mod">
          <ac:chgData name="jerrel.wang.2017@business.smu.edu.sg" userId="dbb4222d-93a8-4337-aa0d-659f26de59c3" providerId="ADAL" clId="{15AB1E3A-70EB-46CB-8351-4C54E8D88EAC}" dt="2021-03-30T17:14:40.593" v="405" actId="1076"/>
          <ac:picMkLst>
            <pc:docMk/>
            <pc:sldMk cId="1765912137" sldId="277"/>
            <ac:picMk id="1026" creationId="{3C7D1580-FDF9-4314-BA99-B84F9E94008B}"/>
          </ac:picMkLst>
        </pc:picChg>
      </pc:sldChg>
      <pc:sldChg chg="addSp delSp modSp mod">
        <pc:chgData name="jerrel.wang.2017@business.smu.edu.sg" userId="dbb4222d-93a8-4337-aa0d-659f26de59c3" providerId="ADAL" clId="{15AB1E3A-70EB-46CB-8351-4C54E8D88EAC}" dt="2021-03-31T12:08:31.671" v="821" actId="1076"/>
        <pc:sldMkLst>
          <pc:docMk/>
          <pc:sldMk cId="713781906" sldId="284"/>
        </pc:sldMkLst>
        <pc:spChg chg="del">
          <ac:chgData name="jerrel.wang.2017@business.smu.edu.sg" userId="dbb4222d-93a8-4337-aa0d-659f26de59c3" providerId="ADAL" clId="{15AB1E3A-70EB-46CB-8351-4C54E8D88EAC}" dt="2021-03-31T12:02:27.431" v="750" actId="478"/>
          <ac:spMkLst>
            <pc:docMk/>
            <pc:sldMk cId="713781906" sldId="284"/>
            <ac:spMk id="3" creationId="{749EAADF-6137-4F80-A0A8-735FB4BEC824}"/>
          </ac:spMkLst>
        </pc:spChg>
        <pc:spChg chg="add mod">
          <ac:chgData name="jerrel.wang.2017@business.smu.edu.sg" userId="dbb4222d-93a8-4337-aa0d-659f26de59c3" providerId="ADAL" clId="{15AB1E3A-70EB-46CB-8351-4C54E8D88EAC}" dt="2021-03-31T12:02:27.691" v="751"/>
          <ac:spMkLst>
            <pc:docMk/>
            <pc:sldMk cId="713781906" sldId="284"/>
            <ac:spMk id="4" creationId="{A75FB266-AA6B-4627-B1A2-5ED52AADB16A}"/>
          </ac:spMkLst>
        </pc:spChg>
        <pc:spChg chg="add mod">
          <ac:chgData name="jerrel.wang.2017@business.smu.edu.sg" userId="dbb4222d-93a8-4337-aa0d-659f26de59c3" providerId="ADAL" clId="{15AB1E3A-70EB-46CB-8351-4C54E8D88EAC}" dt="2021-03-31T12:08:31.671" v="821" actId="1076"/>
          <ac:spMkLst>
            <pc:docMk/>
            <pc:sldMk cId="713781906" sldId="284"/>
            <ac:spMk id="5" creationId="{77B1DF6D-0C15-453A-834B-4CD67235F45E}"/>
          </ac:spMkLst>
        </pc:spChg>
        <pc:spChg chg="add mod">
          <ac:chgData name="jerrel.wang.2017@business.smu.edu.sg" userId="dbb4222d-93a8-4337-aa0d-659f26de59c3" providerId="ADAL" clId="{15AB1E3A-70EB-46CB-8351-4C54E8D88EAC}" dt="2021-03-31T12:02:27.691" v="751"/>
          <ac:spMkLst>
            <pc:docMk/>
            <pc:sldMk cId="713781906" sldId="284"/>
            <ac:spMk id="6" creationId="{76347307-A731-446B-AF3B-89C72A953997}"/>
          </ac:spMkLst>
        </pc:spChg>
        <pc:spChg chg="mod">
          <ac:chgData name="jerrel.wang.2017@business.smu.edu.sg" userId="dbb4222d-93a8-4337-aa0d-659f26de59c3" providerId="ADAL" clId="{15AB1E3A-70EB-46CB-8351-4C54E8D88EAC}" dt="2021-03-31T12:02:27.691" v="751"/>
          <ac:spMkLst>
            <pc:docMk/>
            <pc:sldMk cId="713781906" sldId="284"/>
            <ac:spMk id="11" creationId="{A4F90F8D-E7C2-43FB-BD41-BF05B1200991}"/>
          </ac:spMkLst>
        </pc:spChg>
        <pc:spChg chg="add del mod ord">
          <ac:chgData name="jerrel.wang.2017@business.smu.edu.sg" userId="dbb4222d-93a8-4337-aa0d-659f26de59c3" providerId="ADAL" clId="{15AB1E3A-70EB-46CB-8351-4C54E8D88EAC}" dt="2021-03-31T12:03:30.306" v="765" actId="478"/>
          <ac:spMkLst>
            <pc:docMk/>
            <pc:sldMk cId="713781906" sldId="284"/>
            <ac:spMk id="18" creationId="{3A256798-3D08-434A-AF9C-538F23B7E085}"/>
          </ac:spMkLst>
        </pc:spChg>
        <pc:grpChg chg="add mod">
          <ac:chgData name="jerrel.wang.2017@business.smu.edu.sg" userId="dbb4222d-93a8-4337-aa0d-659f26de59c3" providerId="ADAL" clId="{15AB1E3A-70EB-46CB-8351-4C54E8D88EAC}" dt="2021-03-31T12:08:21.700" v="818" actId="1076"/>
          <ac:grpSpMkLst>
            <pc:docMk/>
            <pc:sldMk cId="713781906" sldId="284"/>
            <ac:grpSpMk id="10" creationId="{E535C69F-356C-41FE-949C-6D4C5F8E076C}"/>
          </ac:grpSpMkLst>
        </pc:grpChg>
        <pc:picChg chg="add mod">
          <ac:chgData name="jerrel.wang.2017@business.smu.edu.sg" userId="dbb4222d-93a8-4337-aa0d-659f26de59c3" providerId="ADAL" clId="{15AB1E3A-70EB-46CB-8351-4C54E8D88EAC}" dt="2021-03-31T12:08:27.267" v="820" actId="1076"/>
          <ac:picMkLst>
            <pc:docMk/>
            <pc:sldMk cId="713781906" sldId="284"/>
            <ac:picMk id="8" creationId="{15CD7D77-0663-431A-AB65-DDD8D61147C4}"/>
          </ac:picMkLst>
        </pc:picChg>
        <pc:picChg chg="add mod">
          <ac:chgData name="jerrel.wang.2017@business.smu.edu.sg" userId="dbb4222d-93a8-4337-aa0d-659f26de59c3" providerId="ADAL" clId="{15AB1E3A-70EB-46CB-8351-4C54E8D88EAC}" dt="2021-03-31T12:08:31.671" v="821" actId="1076"/>
          <ac:picMkLst>
            <pc:docMk/>
            <pc:sldMk cId="713781906" sldId="284"/>
            <ac:picMk id="9" creationId="{A17652FB-5E05-4A07-A1CB-C534E04AE68C}"/>
          </ac:picMkLst>
        </pc:picChg>
        <pc:picChg chg="add mod">
          <ac:chgData name="jerrel.wang.2017@business.smu.edu.sg" userId="dbb4222d-93a8-4337-aa0d-659f26de59c3" providerId="ADAL" clId="{15AB1E3A-70EB-46CB-8351-4C54E8D88EAC}" dt="2021-03-31T12:07:24.719" v="801" actId="1076"/>
          <ac:picMkLst>
            <pc:docMk/>
            <pc:sldMk cId="713781906" sldId="284"/>
            <ac:picMk id="13" creationId="{68CEDCB3-63E6-4D96-AAAF-DD1668CC9334}"/>
          </ac:picMkLst>
        </pc:picChg>
        <pc:picChg chg="add mod">
          <ac:chgData name="jerrel.wang.2017@business.smu.edu.sg" userId="dbb4222d-93a8-4337-aa0d-659f26de59c3" providerId="ADAL" clId="{15AB1E3A-70EB-46CB-8351-4C54E8D88EAC}" dt="2021-03-31T12:02:27.691" v="751"/>
          <ac:picMkLst>
            <pc:docMk/>
            <pc:sldMk cId="713781906" sldId="284"/>
            <ac:picMk id="14" creationId="{9C8D5E11-F21D-442B-9851-8A7FCBA6B54B}"/>
          </ac:picMkLst>
        </pc:picChg>
        <pc:picChg chg="add mod">
          <ac:chgData name="jerrel.wang.2017@business.smu.edu.sg" userId="dbb4222d-93a8-4337-aa0d-659f26de59c3" providerId="ADAL" clId="{15AB1E3A-70EB-46CB-8351-4C54E8D88EAC}" dt="2021-03-31T12:07:16.629" v="797" actId="1076"/>
          <ac:picMkLst>
            <pc:docMk/>
            <pc:sldMk cId="713781906" sldId="284"/>
            <ac:picMk id="15" creationId="{91133FA9-2EFE-44C3-B312-517E9B471BBE}"/>
          </ac:picMkLst>
        </pc:picChg>
        <pc:picChg chg="add mod">
          <ac:chgData name="jerrel.wang.2017@business.smu.edu.sg" userId="dbb4222d-93a8-4337-aa0d-659f26de59c3" providerId="ADAL" clId="{15AB1E3A-70EB-46CB-8351-4C54E8D88EAC}" dt="2021-03-31T12:07:28.420" v="802" actId="1076"/>
          <ac:picMkLst>
            <pc:docMk/>
            <pc:sldMk cId="713781906" sldId="284"/>
            <ac:picMk id="16" creationId="{87834696-1998-4A08-864C-7CE7E7F4C2C4}"/>
          </ac:picMkLst>
        </pc:picChg>
        <pc:picChg chg="add mod">
          <ac:chgData name="jerrel.wang.2017@business.smu.edu.sg" userId="dbb4222d-93a8-4337-aa0d-659f26de59c3" providerId="ADAL" clId="{15AB1E3A-70EB-46CB-8351-4C54E8D88EAC}" dt="2021-03-31T12:02:27.691" v="751"/>
          <ac:picMkLst>
            <pc:docMk/>
            <pc:sldMk cId="713781906" sldId="284"/>
            <ac:picMk id="17" creationId="{55ADA115-1BA0-492E-BFFA-B77B494D58D7}"/>
          </ac:picMkLst>
        </pc:picChg>
        <pc:picChg chg="add mod">
          <ac:chgData name="jerrel.wang.2017@business.smu.edu.sg" userId="dbb4222d-93a8-4337-aa0d-659f26de59c3" providerId="ADAL" clId="{15AB1E3A-70EB-46CB-8351-4C54E8D88EAC}" dt="2021-03-31T12:07:12.023" v="794" actId="1076"/>
          <ac:picMkLst>
            <pc:docMk/>
            <pc:sldMk cId="713781906" sldId="284"/>
            <ac:picMk id="20" creationId="{CB4650D4-95C1-474B-A449-05CB70777EBA}"/>
          </ac:picMkLst>
        </pc:picChg>
        <pc:picChg chg="add mod">
          <ac:chgData name="jerrel.wang.2017@business.smu.edu.sg" userId="dbb4222d-93a8-4337-aa0d-659f26de59c3" providerId="ADAL" clId="{15AB1E3A-70EB-46CB-8351-4C54E8D88EAC}" dt="2021-03-31T12:07:20.569" v="799" actId="1076"/>
          <ac:picMkLst>
            <pc:docMk/>
            <pc:sldMk cId="713781906" sldId="284"/>
            <ac:picMk id="22" creationId="{D4C58F66-C3F8-4BBF-9576-924BA055295F}"/>
          </ac:picMkLst>
        </pc:picChg>
        <pc:picChg chg="add mod">
          <ac:chgData name="jerrel.wang.2017@business.smu.edu.sg" userId="dbb4222d-93a8-4337-aa0d-659f26de59c3" providerId="ADAL" clId="{15AB1E3A-70EB-46CB-8351-4C54E8D88EAC}" dt="2021-03-31T12:07:32.278" v="804" actId="1076"/>
          <ac:picMkLst>
            <pc:docMk/>
            <pc:sldMk cId="713781906" sldId="284"/>
            <ac:picMk id="24" creationId="{46D0941E-1008-44F3-B47F-A3C3268196A5}"/>
          </ac:picMkLst>
        </pc:picChg>
        <pc:picChg chg="add mod">
          <ac:chgData name="jerrel.wang.2017@business.smu.edu.sg" userId="dbb4222d-93a8-4337-aa0d-659f26de59c3" providerId="ADAL" clId="{15AB1E3A-70EB-46CB-8351-4C54E8D88EAC}" dt="2021-03-31T12:08:16.751" v="817" actId="1076"/>
          <ac:picMkLst>
            <pc:docMk/>
            <pc:sldMk cId="713781906" sldId="284"/>
            <ac:picMk id="25" creationId="{95C7D0AD-31FF-4025-843D-216A37EBFDB1}"/>
          </ac:picMkLst>
        </pc:picChg>
        <pc:picChg chg="add del mod">
          <ac:chgData name="jerrel.wang.2017@business.smu.edu.sg" userId="dbb4222d-93a8-4337-aa0d-659f26de59c3" providerId="ADAL" clId="{15AB1E3A-70EB-46CB-8351-4C54E8D88EAC}" dt="2021-03-31T12:03:59.345" v="779" actId="478"/>
          <ac:picMkLst>
            <pc:docMk/>
            <pc:sldMk cId="713781906" sldId="284"/>
            <ac:picMk id="1026" creationId="{F8AC48A6-7C70-4534-809F-DEC312486C9B}"/>
          </ac:picMkLst>
        </pc:picChg>
        <pc:cxnChg chg="add mod">
          <ac:chgData name="jerrel.wang.2017@business.smu.edu.sg" userId="dbb4222d-93a8-4337-aa0d-659f26de59c3" providerId="ADAL" clId="{15AB1E3A-70EB-46CB-8351-4C54E8D88EAC}" dt="2021-03-31T12:02:27.691" v="751"/>
          <ac:cxnSpMkLst>
            <pc:docMk/>
            <pc:sldMk cId="713781906" sldId="284"/>
            <ac:cxnSpMk id="7" creationId="{347227B7-D1E6-4563-B7D8-6580F963B1DE}"/>
          </ac:cxnSpMkLst>
        </pc:cxnChg>
        <pc:cxnChg chg="mod">
          <ac:chgData name="jerrel.wang.2017@business.smu.edu.sg" userId="dbb4222d-93a8-4337-aa0d-659f26de59c3" providerId="ADAL" clId="{15AB1E3A-70EB-46CB-8351-4C54E8D88EAC}" dt="2021-03-31T12:02:27.691" v="751"/>
          <ac:cxnSpMkLst>
            <pc:docMk/>
            <pc:sldMk cId="713781906" sldId="284"/>
            <ac:cxnSpMk id="12" creationId="{BEBEB784-C867-46CD-84F0-CF2498A6ED63}"/>
          </ac:cxnSpMkLst>
        </pc:cxnChg>
      </pc:sldChg>
      <pc:sldChg chg="addSp delSp modSp new mod modClrScheme chgLayout modNotesTx">
        <pc:chgData name="jerrel.wang.2017@business.smu.edu.sg" userId="dbb4222d-93a8-4337-aa0d-659f26de59c3" providerId="ADAL" clId="{15AB1E3A-70EB-46CB-8351-4C54E8D88EAC}" dt="2021-03-31T11:42:47.833" v="715" actId="700"/>
        <pc:sldMkLst>
          <pc:docMk/>
          <pc:sldMk cId="200324022" sldId="293"/>
        </pc:sldMkLst>
        <pc:spChg chg="mod ord">
          <ac:chgData name="jerrel.wang.2017@business.smu.edu.sg" userId="dbb4222d-93a8-4337-aa0d-659f26de59c3" providerId="ADAL" clId="{15AB1E3A-70EB-46CB-8351-4C54E8D88EAC}" dt="2021-03-31T11:42:47.833" v="715" actId="700"/>
          <ac:spMkLst>
            <pc:docMk/>
            <pc:sldMk cId="200324022" sldId="293"/>
            <ac:spMk id="2" creationId="{9C5FE311-F605-4E4E-998C-F19A5BDE8A5C}"/>
          </ac:spMkLst>
        </pc:spChg>
        <pc:spChg chg="add del">
          <ac:chgData name="jerrel.wang.2017@business.smu.edu.sg" userId="dbb4222d-93a8-4337-aa0d-659f26de59c3" providerId="ADAL" clId="{15AB1E3A-70EB-46CB-8351-4C54E8D88EAC}" dt="2021-03-31T11:42:31.461" v="704" actId="478"/>
          <ac:spMkLst>
            <pc:docMk/>
            <pc:sldMk cId="200324022" sldId="293"/>
            <ac:spMk id="4" creationId="{5CA19C9B-E75B-4519-AE85-EF899C3B7C36}"/>
          </ac:spMkLst>
        </pc:spChg>
      </pc:sldChg>
    </pc:docChg>
  </pc:docChgLst>
  <pc:docChgLst>
    <pc:chgData name="Tessa GOH Jia Ling" userId="S::tessa.goh.2018@sis.smu.edu.sg::3d15a021-1d1c-45eb-ac4a-b3d75f5a60a4" providerId="AD" clId="Web-{52866FF2-36DD-2CA3-E02D-13FF8EC3EC18}"/>
    <pc:docChg chg="modSld">
      <pc:chgData name="Tessa GOH Jia Ling" userId="S::tessa.goh.2018@sis.smu.edu.sg::3d15a021-1d1c-45eb-ac4a-b3d75f5a60a4" providerId="AD" clId="Web-{52866FF2-36DD-2CA3-E02D-13FF8EC3EC18}" dt="2021-03-28T14:37:06.457" v="12" actId="20577"/>
      <pc:docMkLst>
        <pc:docMk/>
      </pc:docMkLst>
      <pc:sldChg chg="modSp">
        <pc:chgData name="Tessa GOH Jia Ling" userId="S::tessa.goh.2018@sis.smu.edu.sg::3d15a021-1d1c-45eb-ac4a-b3d75f5a60a4" providerId="AD" clId="Web-{52866FF2-36DD-2CA3-E02D-13FF8EC3EC18}" dt="2021-03-28T14:37:06.457" v="12" actId="20577"/>
        <pc:sldMkLst>
          <pc:docMk/>
          <pc:sldMk cId="1808004690" sldId="258"/>
        </pc:sldMkLst>
        <pc:spChg chg="mod">
          <ac:chgData name="Tessa GOH Jia Ling" userId="S::tessa.goh.2018@sis.smu.edu.sg::3d15a021-1d1c-45eb-ac4a-b3d75f5a60a4" providerId="AD" clId="Web-{52866FF2-36DD-2CA3-E02D-13FF8EC3EC18}" dt="2021-03-28T14:37:06.457" v="12" actId="20577"/>
          <ac:spMkLst>
            <pc:docMk/>
            <pc:sldMk cId="1808004690" sldId="258"/>
            <ac:spMk id="2" creationId="{44526D44-091F-4D70-A5F0-DC603A01624B}"/>
          </ac:spMkLst>
        </pc:spChg>
      </pc:sldChg>
    </pc:docChg>
  </pc:docChgLst>
  <pc:docChgLst>
    <pc:chgData clId="Web-{C46F4EB5-18B1-B684-FA5D-3D5F7B3653FC}"/>
    <pc:docChg chg="modSld">
      <pc:chgData name="" userId="" providerId="" clId="Web-{C46F4EB5-18B1-B684-FA5D-3D5F7B3653FC}" dt="2021-03-30T18:30:52.826" v="0"/>
      <pc:docMkLst>
        <pc:docMk/>
      </pc:docMkLst>
      <pc:sldChg chg="modNotes">
        <pc:chgData name="" userId="" providerId="" clId="Web-{C46F4EB5-18B1-B684-FA5D-3D5F7B3653FC}" dt="2021-03-30T18:30:52.826" v="0"/>
        <pc:sldMkLst>
          <pc:docMk/>
          <pc:sldMk cId="1976468557" sldId="282"/>
        </pc:sldMkLst>
      </pc:sldChg>
    </pc:docChg>
  </pc:docChgLst>
  <pc:docChgLst>
    <pc:chgData name="Jerrel WANG Xian Yang" userId="S::jerrel.wang.2017@business.smu.edu.sg::dbb4222d-93a8-4337-aa0d-659f26de59c3" providerId="AD" clId="Web-{15E396E4-7F7F-4CDC-9F8E-C17CEC31D7CB}"/>
    <pc:docChg chg="modSld">
      <pc:chgData name="Jerrel WANG Xian Yang" userId="S::jerrel.wang.2017@business.smu.edu.sg::dbb4222d-93a8-4337-aa0d-659f26de59c3" providerId="AD" clId="Web-{15E396E4-7F7F-4CDC-9F8E-C17CEC31D7CB}" dt="2021-03-30T15:55:36.405" v="1" actId="14100"/>
      <pc:docMkLst>
        <pc:docMk/>
      </pc:docMkLst>
      <pc:sldChg chg="modSp">
        <pc:chgData name="Jerrel WANG Xian Yang" userId="S::jerrel.wang.2017@business.smu.edu.sg::dbb4222d-93a8-4337-aa0d-659f26de59c3" providerId="AD" clId="Web-{15E396E4-7F7F-4CDC-9F8E-C17CEC31D7CB}" dt="2021-03-30T15:55:36.405" v="1" actId="14100"/>
        <pc:sldMkLst>
          <pc:docMk/>
          <pc:sldMk cId="1765912137" sldId="277"/>
        </pc:sldMkLst>
        <pc:spChg chg="mod">
          <ac:chgData name="Jerrel WANG Xian Yang" userId="S::jerrel.wang.2017@business.smu.edu.sg::dbb4222d-93a8-4337-aa0d-659f26de59c3" providerId="AD" clId="Web-{15E396E4-7F7F-4CDC-9F8E-C17CEC31D7CB}" dt="2021-03-30T15:55:36.405" v="1" actId="14100"/>
          <ac:spMkLst>
            <pc:docMk/>
            <pc:sldMk cId="1765912137" sldId="277"/>
            <ac:spMk id="9" creationId="{AFDA34C8-E987-45DB-9F37-4A4CECB414D0}"/>
          </ac:spMkLst>
        </pc:spChg>
      </pc:sldChg>
    </pc:docChg>
  </pc:docChgLst>
  <pc:docChgLst>
    <pc:chgData name="Kahhe LEE" userId="S::kahhe.lee.2019@sis.smu.edu.sg::7591610f-5cf4-47e1-93ec-243ba810f529" providerId="AD" clId="Web-{3A2404D7-BC9D-C01D-B45C-CE76AB03B24A}"/>
    <pc:docChg chg="addSld delSld modSld">
      <pc:chgData name="Kahhe LEE" userId="S::kahhe.lee.2019@sis.smu.edu.sg::7591610f-5cf4-47e1-93ec-243ba810f529" providerId="AD" clId="Web-{3A2404D7-BC9D-C01D-B45C-CE76AB03B24A}" dt="2021-03-31T06:47:33.816" v="102" actId="14100"/>
      <pc:docMkLst>
        <pc:docMk/>
      </pc:docMkLst>
      <pc:sldChg chg="modSp">
        <pc:chgData name="Kahhe LEE" userId="S::kahhe.lee.2019@sis.smu.edu.sg::7591610f-5cf4-47e1-93ec-243ba810f529" providerId="AD" clId="Web-{3A2404D7-BC9D-C01D-B45C-CE76AB03B24A}" dt="2021-03-31T05:48:57.102" v="9" actId="20577"/>
        <pc:sldMkLst>
          <pc:docMk/>
          <pc:sldMk cId="2223318692" sldId="260"/>
        </pc:sldMkLst>
        <pc:spChg chg="mod">
          <ac:chgData name="Kahhe LEE" userId="S::kahhe.lee.2019@sis.smu.edu.sg::7591610f-5cf4-47e1-93ec-243ba810f529" providerId="AD" clId="Web-{3A2404D7-BC9D-C01D-B45C-CE76AB03B24A}" dt="2021-03-31T05:48:57.102" v="9" actId="20577"/>
          <ac:spMkLst>
            <pc:docMk/>
            <pc:sldMk cId="2223318692" sldId="260"/>
            <ac:spMk id="6" creationId="{D025BDA7-D25F-4C2D-9ADB-71EEA05C923E}"/>
          </ac:spMkLst>
        </pc:spChg>
        <pc:cxnChg chg="mod">
          <ac:chgData name="Kahhe LEE" userId="S::kahhe.lee.2019@sis.smu.edu.sg::7591610f-5cf4-47e1-93ec-243ba810f529" providerId="AD" clId="Web-{3A2404D7-BC9D-C01D-B45C-CE76AB03B24A}" dt="2021-03-31T05:48:48.726" v="1" actId="14100"/>
          <ac:cxnSpMkLst>
            <pc:docMk/>
            <pc:sldMk cId="2223318692" sldId="260"/>
            <ac:cxnSpMk id="19" creationId="{442DF2DC-E01C-4AAD-993B-032C93E267CA}"/>
          </ac:cxnSpMkLst>
        </pc:cxnChg>
        <pc:cxnChg chg="mod">
          <ac:chgData name="Kahhe LEE" userId="S::kahhe.lee.2019@sis.smu.edu.sg::7591610f-5cf4-47e1-93ec-243ba810f529" providerId="AD" clId="Web-{3A2404D7-BC9D-C01D-B45C-CE76AB03B24A}" dt="2021-03-31T05:48:48.726" v="1" actId="14100"/>
          <ac:cxnSpMkLst>
            <pc:docMk/>
            <pc:sldMk cId="2223318692" sldId="260"/>
            <ac:cxnSpMk id="20" creationId="{8FF32A51-06E0-4506-8B23-70B6EEBCAF08}"/>
          </ac:cxnSpMkLst>
        </pc:cxnChg>
      </pc:sldChg>
      <pc:sldChg chg="modSp modNotes">
        <pc:chgData name="Kahhe LEE" userId="S::kahhe.lee.2019@sis.smu.edu.sg::7591610f-5cf4-47e1-93ec-243ba810f529" providerId="AD" clId="Web-{3A2404D7-BC9D-C01D-B45C-CE76AB03B24A}" dt="2021-03-31T06:47:33.816" v="102" actId="14100"/>
        <pc:sldMkLst>
          <pc:docMk/>
          <pc:sldMk cId="3437204264" sldId="263"/>
        </pc:sldMkLst>
        <pc:spChg chg="mod">
          <ac:chgData name="Kahhe LEE" userId="S::kahhe.lee.2019@sis.smu.edu.sg::7591610f-5cf4-47e1-93ec-243ba810f529" providerId="AD" clId="Web-{3A2404D7-BC9D-C01D-B45C-CE76AB03B24A}" dt="2021-03-31T06:47:33.816" v="102" actId="14100"/>
          <ac:spMkLst>
            <pc:docMk/>
            <pc:sldMk cId="3437204264" sldId="263"/>
            <ac:spMk id="2" creationId="{77C7670C-2E9F-43A0-B2B3-4F000F79C70B}"/>
          </ac:spMkLst>
        </pc:spChg>
      </pc:sldChg>
      <pc:sldChg chg="modSp">
        <pc:chgData name="Kahhe LEE" userId="S::kahhe.lee.2019@sis.smu.edu.sg::7591610f-5cf4-47e1-93ec-243ba810f529" providerId="AD" clId="Web-{3A2404D7-BC9D-C01D-B45C-CE76AB03B24A}" dt="2021-03-31T05:55:43.829" v="53"/>
        <pc:sldMkLst>
          <pc:docMk/>
          <pc:sldMk cId="274339568" sldId="283"/>
        </pc:sldMkLst>
        <pc:graphicFrameChg chg="mod modGraphic">
          <ac:chgData name="Kahhe LEE" userId="S::kahhe.lee.2019@sis.smu.edu.sg::7591610f-5cf4-47e1-93ec-243ba810f529" providerId="AD" clId="Web-{3A2404D7-BC9D-C01D-B45C-CE76AB03B24A}" dt="2021-03-31T05:55:43.829" v="53"/>
          <ac:graphicFrameMkLst>
            <pc:docMk/>
            <pc:sldMk cId="274339568" sldId="283"/>
            <ac:graphicFrameMk id="3" creationId="{13772C2A-038B-42AE-9DE4-A336ABECC1FD}"/>
          </ac:graphicFrameMkLst>
        </pc:graphicFrameChg>
      </pc:sldChg>
      <pc:sldChg chg="del">
        <pc:chgData name="Kahhe LEE" userId="S::kahhe.lee.2019@sis.smu.edu.sg::7591610f-5cf4-47e1-93ec-243ba810f529" providerId="AD" clId="Web-{3A2404D7-BC9D-C01D-B45C-CE76AB03B24A}" dt="2021-03-31T05:56:31.455" v="54"/>
        <pc:sldMkLst>
          <pc:docMk/>
          <pc:sldMk cId="247041934" sldId="285"/>
        </pc:sldMkLst>
      </pc:sldChg>
      <pc:sldChg chg="delSp modSp add replId modNotes">
        <pc:chgData name="Kahhe LEE" userId="S::kahhe.lee.2019@sis.smu.edu.sg::7591610f-5cf4-47e1-93ec-243ba810f529" providerId="AD" clId="Web-{3A2404D7-BC9D-C01D-B45C-CE76AB03B24A}" dt="2021-03-31T05:51:49.777" v="30"/>
        <pc:sldMkLst>
          <pc:docMk/>
          <pc:sldMk cId="303965435" sldId="286"/>
        </pc:sldMkLst>
        <pc:spChg chg="mod">
          <ac:chgData name="Kahhe LEE" userId="S::kahhe.lee.2019@sis.smu.edu.sg::7591610f-5cf4-47e1-93ec-243ba810f529" providerId="AD" clId="Web-{3A2404D7-BC9D-C01D-B45C-CE76AB03B24A}" dt="2021-03-31T05:51:05.120" v="18" actId="20577"/>
          <ac:spMkLst>
            <pc:docMk/>
            <pc:sldMk cId="303965435" sldId="286"/>
            <ac:spMk id="2" creationId="{77C7670C-2E9F-43A0-B2B3-4F000F79C70B}"/>
          </ac:spMkLst>
        </pc:spChg>
        <pc:spChg chg="del">
          <ac:chgData name="Kahhe LEE" userId="S::kahhe.lee.2019@sis.smu.edu.sg::7591610f-5cf4-47e1-93ec-243ba810f529" providerId="AD" clId="Web-{3A2404D7-BC9D-C01D-B45C-CE76AB03B24A}" dt="2021-03-31T05:51:47.855" v="29"/>
          <ac:spMkLst>
            <pc:docMk/>
            <pc:sldMk cId="303965435" sldId="286"/>
            <ac:spMk id="5" creationId="{A8C86202-01CB-49F3-8CB8-8B46B7CAAA42}"/>
          </ac:spMkLst>
        </pc:spChg>
        <pc:spChg chg="del">
          <ac:chgData name="Kahhe LEE" userId="S::kahhe.lee.2019@sis.smu.edu.sg::7591610f-5cf4-47e1-93ec-243ba810f529" providerId="AD" clId="Web-{3A2404D7-BC9D-C01D-B45C-CE76AB03B24A}" dt="2021-03-31T05:51:47.855" v="28"/>
          <ac:spMkLst>
            <pc:docMk/>
            <pc:sldMk cId="303965435" sldId="286"/>
            <ac:spMk id="8" creationId="{E83C5724-64F4-446B-AD7D-0685C687739E}"/>
          </ac:spMkLst>
        </pc:spChg>
        <pc:spChg chg="del">
          <ac:chgData name="Kahhe LEE" userId="S::kahhe.lee.2019@sis.smu.edu.sg::7591610f-5cf4-47e1-93ec-243ba810f529" providerId="AD" clId="Web-{3A2404D7-BC9D-C01D-B45C-CE76AB03B24A}" dt="2021-03-31T05:51:47.855" v="27"/>
          <ac:spMkLst>
            <pc:docMk/>
            <pc:sldMk cId="303965435" sldId="286"/>
            <ac:spMk id="10" creationId="{2A21C5E3-FC08-49ED-B27E-9CD956D1CBC7}"/>
          </ac:spMkLst>
        </pc:spChg>
        <pc:spChg chg="del">
          <ac:chgData name="Kahhe LEE" userId="S::kahhe.lee.2019@sis.smu.edu.sg::7591610f-5cf4-47e1-93ec-243ba810f529" providerId="AD" clId="Web-{3A2404D7-BC9D-C01D-B45C-CE76AB03B24A}" dt="2021-03-31T05:51:47.855" v="26"/>
          <ac:spMkLst>
            <pc:docMk/>
            <pc:sldMk cId="303965435" sldId="286"/>
            <ac:spMk id="11" creationId="{210B9FEF-3BEA-408D-A227-AEDFAA632C70}"/>
          </ac:spMkLst>
        </pc:spChg>
        <pc:picChg chg="del">
          <ac:chgData name="Kahhe LEE" userId="S::kahhe.lee.2019@sis.smu.edu.sg::7591610f-5cf4-47e1-93ec-243ba810f529" providerId="AD" clId="Web-{3A2404D7-BC9D-C01D-B45C-CE76AB03B24A}" dt="2021-03-31T05:51:47.855" v="25"/>
          <ac:picMkLst>
            <pc:docMk/>
            <pc:sldMk cId="303965435" sldId="286"/>
            <ac:picMk id="12" creationId="{592E6390-F570-4D29-A748-E19F2CC5DD60}"/>
          </ac:picMkLst>
        </pc:picChg>
        <pc:picChg chg="del">
          <ac:chgData name="Kahhe LEE" userId="S::kahhe.lee.2019@sis.smu.edu.sg::7591610f-5cf4-47e1-93ec-243ba810f529" providerId="AD" clId="Web-{3A2404D7-BC9D-C01D-B45C-CE76AB03B24A}" dt="2021-03-31T05:51:47.855" v="24"/>
          <ac:picMkLst>
            <pc:docMk/>
            <pc:sldMk cId="303965435" sldId="286"/>
            <ac:picMk id="23" creationId="{B8C67B25-CF21-49DB-BBEF-EBC32F73815A}"/>
          </ac:picMkLst>
        </pc:picChg>
        <pc:picChg chg="del">
          <ac:chgData name="Kahhe LEE" userId="S::kahhe.lee.2019@sis.smu.edu.sg::7591610f-5cf4-47e1-93ec-243ba810f529" providerId="AD" clId="Web-{3A2404D7-BC9D-C01D-B45C-CE76AB03B24A}" dt="2021-03-31T05:51:47.855" v="23"/>
          <ac:picMkLst>
            <pc:docMk/>
            <pc:sldMk cId="303965435" sldId="286"/>
            <ac:picMk id="25" creationId="{197C3728-4CA2-4577-8F12-7DDC2EBF0C44}"/>
          </ac:picMkLst>
        </pc:picChg>
        <pc:picChg chg="del">
          <ac:chgData name="Kahhe LEE" userId="S::kahhe.lee.2019@sis.smu.edu.sg::7591610f-5cf4-47e1-93ec-243ba810f529" providerId="AD" clId="Web-{3A2404D7-BC9D-C01D-B45C-CE76AB03B24A}" dt="2021-03-31T05:51:47.855" v="22"/>
          <ac:picMkLst>
            <pc:docMk/>
            <pc:sldMk cId="303965435" sldId="286"/>
            <ac:picMk id="26" creationId="{D149E2EA-16F0-4533-8583-78DCA6970F5B}"/>
          </ac:picMkLst>
        </pc:picChg>
        <pc:picChg chg="del">
          <ac:chgData name="Kahhe LEE" userId="S::kahhe.lee.2019@sis.smu.edu.sg::7591610f-5cf4-47e1-93ec-243ba810f529" providerId="AD" clId="Web-{3A2404D7-BC9D-C01D-B45C-CE76AB03B24A}" dt="2021-03-31T05:51:47.855" v="21"/>
          <ac:picMkLst>
            <pc:docMk/>
            <pc:sldMk cId="303965435" sldId="286"/>
            <ac:picMk id="27" creationId="{07A60878-97DB-4027-B9E9-0F16226DA6BC}"/>
          </ac:picMkLst>
        </pc:picChg>
      </pc:sldChg>
      <pc:sldChg chg="add replId">
        <pc:chgData name="Kahhe LEE" userId="S::kahhe.lee.2019@sis.smu.edu.sg::7591610f-5cf4-47e1-93ec-243ba810f529" providerId="AD" clId="Web-{3A2404D7-BC9D-C01D-B45C-CE76AB03B24A}" dt="2021-03-31T06:47:01.878" v="57"/>
        <pc:sldMkLst>
          <pc:docMk/>
          <pc:sldMk cId="3711392312" sldId="289"/>
        </pc:sldMkLst>
      </pc:sldChg>
    </pc:docChg>
  </pc:docChgLst>
  <pc:docChgLst>
    <pc:chgData name="andreas.tan.2019@sis.smu.edu.sg" userId="5331d3dd-9c1b-44f6-8a76-4431ac7ebd70" providerId="ADAL" clId="{3A67E07C-8A22-421F-A2B3-1FD9C6C54E42}"/>
    <pc:docChg chg="undo custSel addSld delSld modSld">
      <pc:chgData name="andreas.tan.2019@sis.smu.edu.sg" userId="5331d3dd-9c1b-44f6-8a76-4431ac7ebd70" providerId="ADAL" clId="{3A67E07C-8A22-421F-A2B3-1FD9C6C54E42}" dt="2021-03-31T06:54:57.231" v="4523" actId="207"/>
      <pc:docMkLst>
        <pc:docMk/>
      </pc:docMkLst>
      <pc:sldChg chg="del">
        <pc:chgData name="andreas.tan.2019@sis.smu.edu.sg" userId="5331d3dd-9c1b-44f6-8a76-4431ac7ebd70" providerId="ADAL" clId="{3A67E07C-8A22-421F-A2B3-1FD9C6C54E42}" dt="2021-03-31T06:52:52.961" v="4399" actId="47"/>
        <pc:sldMkLst>
          <pc:docMk/>
          <pc:sldMk cId="2839138038" sldId="261"/>
        </pc:sldMkLst>
      </pc:sldChg>
      <pc:sldChg chg="addSp delSp modSp mod delAnim modNotesTx">
        <pc:chgData name="andreas.tan.2019@sis.smu.edu.sg" userId="5331d3dd-9c1b-44f6-8a76-4431ac7ebd70" providerId="ADAL" clId="{3A67E07C-8A22-421F-A2B3-1FD9C6C54E42}" dt="2021-03-31T06:49:31.925" v="4389" actId="20577"/>
        <pc:sldMkLst>
          <pc:docMk/>
          <pc:sldMk cId="3344093573" sldId="281"/>
        </pc:sldMkLst>
        <pc:spChg chg="mod">
          <ac:chgData name="andreas.tan.2019@sis.smu.edu.sg" userId="5331d3dd-9c1b-44f6-8a76-4431ac7ebd70" providerId="ADAL" clId="{3A67E07C-8A22-421F-A2B3-1FD9C6C54E42}" dt="2021-03-31T05:12:25.993" v="1500" actId="20577"/>
          <ac:spMkLst>
            <pc:docMk/>
            <pc:sldMk cId="3344093573" sldId="281"/>
            <ac:spMk id="6" creationId="{3F322506-66EE-44F1-A3CA-241C985B981B}"/>
          </ac:spMkLst>
        </pc:spChg>
        <pc:spChg chg="del">
          <ac:chgData name="andreas.tan.2019@sis.smu.edu.sg" userId="5331d3dd-9c1b-44f6-8a76-4431ac7ebd70" providerId="ADAL" clId="{3A67E07C-8A22-421F-A2B3-1FD9C6C54E42}" dt="2021-03-31T04:42:46.201" v="162" actId="478"/>
          <ac:spMkLst>
            <pc:docMk/>
            <pc:sldMk cId="3344093573" sldId="281"/>
            <ac:spMk id="10" creationId="{F9167B1D-7BB6-4019-93F1-A071B9FC613E}"/>
          </ac:spMkLst>
        </pc:spChg>
        <pc:spChg chg="mod">
          <ac:chgData name="andreas.tan.2019@sis.smu.edu.sg" userId="5331d3dd-9c1b-44f6-8a76-4431ac7ebd70" providerId="ADAL" clId="{3A67E07C-8A22-421F-A2B3-1FD9C6C54E42}" dt="2021-03-31T05:02:26.072" v="811" actId="14100"/>
          <ac:spMkLst>
            <pc:docMk/>
            <pc:sldMk cId="3344093573" sldId="281"/>
            <ac:spMk id="11" creationId="{99BF6789-E541-47BA-9FB8-A704691F0014}"/>
          </ac:spMkLst>
        </pc:spChg>
        <pc:spChg chg="mod">
          <ac:chgData name="andreas.tan.2019@sis.smu.edu.sg" userId="5331d3dd-9c1b-44f6-8a76-4431ac7ebd70" providerId="ADAL" clId="{3A67E07C-8A22-421F-A2B3-1FD9C6C54E42}" dt="2021-03-31T05:03:39.678" v="815" actId="1076"/>
          <ac:spMkLst>
            <pc:docMk/>
            <pc:sldMk cId="3344093573" sldId="281"/>
            <ac:spMk id="13" creationId="{C7A1E2B6-3358-4BB9-ADF6-D8516C1437E5}"/>
          </ac:spMkLst>
        </pc:spChg>
        <pc:spChg chg="mod">
          <ac:chgData name="andreas.tan.2019@sis.smu.edu.sg" userId="5331d3dd-9c1b-44f6-8a76-4431ac7ebd70" providerId="ADAL" clId="{3A67E07C-8A22-421F-A2B3-1FD9C6C54E42}" dt="2021-03-31T05:09:14.300" v="1139" actId="207"/>
          <ac:spMkLst>
            <pc:docMk/>
            <pc:sldMk cId="3344093573" sldId="281"/>
            <ac:spMk id="14" creationId="{E4B9B80C-C324-411C-9F8C-55982C7E2C8E}"/>
          </ac:spMkLst>
        </pc:spChg>
        <pc:spChg chg="del mod">
          <ac:chgData name="andreas.tan.2019@sis.smu.edu.sg" userId="5331d3dd-9c1b-44f6-8a76-4431ac7ebd70" providerId="ADAL" clId="{3A67E07C-8A22-421F-A2B3-1FD9C6C54E42}" dt="2021-03-31T04:42:10.325" v="150" actId="478"/>
          <ac:spMkLst>
            <pc:docMk/>
            <pc:sldMk cId="3344093573" sldId="281"/>
            <ac:spMk id="15" creationId="{10D72F7F-3A31-4CD8-AAE5-EF34C5FA2BE0}"/>
          </ac:spMkLst>
        </pc:spChg>
        <pc:spChg chg="del">
          <ac:chgData name="andreas.tan.2019@sis.smu.edu.sg" userId="5331d3dd-9c1b-44f6-8a76-4431ac7ebd70" providerId="ADAL" clId="{3A67E07C-8A22-421F-A2B3-1FD9C6C54E42}" dt="2021-03-31T04:42:13.382" v="153" actId="478"/>
          <ac:spMkLst>
            <pc:docMk/>
            <pc:sldMk cId="3344093573" sldId="281"/>
            <ac:spMk id="16" creationId="{14F92772-FEE6-4B53-AF7F-372E3F1C526A}"/>
          </ac:spMkLst>
        </pc:spChg>
        <pc:picChg chg="add del mod">
          <ac:chgData name="andreas.tan.2019@sis.smu.edu.sg" userId="5331d3dd-9c1b-44f6-8a76-4431ac7ebd70" providerId="ADAL" clId="{3A67E07C-8A22-421F-A2B3-1FD9C6C54E42}" dt="2021-03-31T04:50:22.058" v="494" actId="478"/>
          <ac:picMkLst>
            <pc:docMk/>
            <pc:sldMk cId="3344093573" sldId="281"/>
            <ac:picMk id="1026" creationId="{453C0A10-7361-499A-A5D3-A0933CE4F27F}"/>
          </ac:picMkLst>
        </pc:picChg>
        <pc:picChg chg="add mod">
          <ac:chgData name="andreas.tan.2019@sis.smu.edu.sg" userId="5331d3dd-9c1b-44f6-8a76-4431ac7ebd70" providerId="ADAL" clId="{3A67E07C-8A22-421F-A2B3-1FD9C6C54E42}" dt="2021-03-31T05:02:23.258" v="810" actId="1076"/>
          <ac:picMkLst>
            <pc:docMk/>
            <pc:sldMk cId="3344093573" sldId="281"/>
            <ac:picMk id="1028" creationId="{DFFE64EB-0E96-43D1-94FF-9810D519BD9C}"/>
          </ac:picMkLst>
        </pc:picChg>
      </pc:sldChg>
      <pc:sldChg chg="modSp modAnim">
        <pc:chgData name="andreas.tan.2019@sis.smu.edu.sg" userId="5331d3dd-9c1b-44f6-8a76-4431ac7ebd70" providerId="ADAL" clId="{3A67E07C-8A22-421F-A2B3-1FD9C6C54E42}" dt="2021-03-31T06:51:34.047" v="4398"/>
        <pc:sldMkLst>
          <pc:docMk/>
          <pc:sldMk cId="1976468557" sldId="282"/>
        </pc:sldMkLst>
        <pc:spChg chg="mod">
          <ac:chgData name="andreas.tan.2019@sis.smu.edu.sg" userId="5331d3dd-9c1b-44f6-8a76-4431ac7ebd70" providerId="ADAL" clId="{3A67E07C-8A22-421F-A2B3-1FD9C6C54E42}" dt="2021-03-31T05:06:57.296" v="920" actId="20577"/>
          <ac:spMkLst>
            <pc:docMk/>
            <pc:sldMk cId="1976468557" sldId="282"/>
            <ac:spMk id="11" creationId="{99BF6789-E541-47BA-9FB8-A704691F0014}"/>
          </ac:spMkLst>
        </pc:spChg>
      </pc:sldChg>
      <pc:sldChg chg="addSp delSp modSp mod delAnim modAnim modNotesTx">
        <pc:chgData name="andreas.tan.2019@sis.smu.edu.sg" userId="5331d3dd-9c1b-44f6-8a76-4431ac7ebd70" providerId="ADAL" clId="{3A67E07C-8A22-421F-A2B3-1FD9C6C54E42}" dt="2021-03-31T06:42:55.166" v="4236" actId="1076"/>
        <pc:sldMkLst>
          <pc:docMk/>
          <pc:sldMk cId="274339568" sldId="283"/>
        </pc:sldMkLst>
        <pc:spChg chg="mod">
          <ac:chgData name="andreas.tan.2019@sis.smu.edu.sg" userId="5331d3dd-9c1b-44f6-8a76-4431ac7ebd70" providerId="ADAL" clId="{3A67E07C-8A22-421F-A2B3-1FD9C6C54E42}" dt="2021-03-31T06:42:37.089" v="4232" actId="20577"/>
          <ac:spMkLst>
            <pc:docMk/>
            <pc:sldMk cId="274339568" sldId="283"/>
            <ac:spMk id="2" creationId="{4D45BF87-6391-4940-81EE-9D1E4F214CEB}"/>
          </ac:spMkLst>
        </pc:spChg>
        <pc:spChg chg="del">
          <ac:chgData name="andreas.tan.2019@sis.smu.edu.sg" userId="5331d3dd-9c1b-44f6-8a76-4431ac7ebd70" providerId="ADAL" clId="{3A67E07C-8A22-421F-A2B3-1FD9C6C54E42}" dt="2021-03-31T05:36:07.623" v="2741" actId="478"/>
          <ac:spMkLst>
            <pc:docMk/>
            <pc:sldMk cId="274339568" sldId="283"/>
            <ac:spMk id="5" creationId="{1F6A3E76-C95B-4072-8152-1FEE9956A323}"/>
          </ac:spMkLst>
        </pc:spChg>
        <pc:spChg chg="add del mod">
          <ac:chgData name="andreas.tan.2019@sis.smu.edu.sg" userId="5331d3dd-9c1b-44f6-8a76-4431ac7ebd70" providerId="ADAL" clId="{3A67E07C-8A22-421F-A2B3-1FD9C6C54E42}" dt="2021-03-31T05:36:09.431" v="2743" actId="478"/>
          <ac:spMkLst>
            <pc:docMk/>
            <pc:sldMk cId="274339568" sldId="283"/>
            <ac:spMk id="6" creationId="{89D4EB7D-9517-4188-874F-A1E777C1373E}"/>
          </ac:spMkLst>
        </pc:spChg>
        <pc:spChg chg="del">
          <ac:chgData name="andreas.tan.2019@sis.smu.edu.sg" userId="5331d3dd-9c1b-44f6-8a76-4431ac7ebd70" providerId="ADAL" clId="{3A67E07C-8A22-421F-A2B3-1FD9C6C54E42}" dt="2021-03-31T05:36:06.813" v="2740" actId="478"/>
          <ac:spMkLst>
            <pc:docMk/>
            <pc:sldMk cId="274339568" sldId="283"/>
            <ac:spMk id="7" creationId="{86F2678A-17ED-4F78-8722-96363B809D73}"/>
          </ac:spMkLst>
        </pc:spChg>
        <pc:spChg chg="del mod">
          <ac:chgData name="andreas.tan.2019@sis.smu.edu.sg" userId="5331d3dd-9c1b-44f6-8a76-4431ac7ebd70" providerId="ADAL" clId="{3A67E07C-8A22-421F-A2B3-1FD9C6C54E42}" dt="2021-03-31T05:36:08.314" v="2742" actId="478"/>
          <ac:spMkLst>
            <pc:docMk/>
            <pc:sldMk cId="274339568" sldId="283"/>
            <ac:spMk id="10" creationId="{498A8882-6779-439D-B19F-00DCD9475CE3}"/>
          </ac:spMkLst>
        </pc:spChg>
        <pc:graphicFrameChg chg="add mod modGraphic">
          <ac:chgData name="andreas.tan.2019@sis.smu.edu.sg" userId="5331d3dd-9c1b-44f6-8a76-4431ac7ebd70" providerId="ADAL" clId="{3A67E07C-8A22-421F-A2B3-1FD9C6C54E42}" dt="2021-03-31T06:42:13.007" v="4196" actId="20577"/>
          <ac:graphicFrameMkLst>
            <pc:docMk/>
            <pc:sldMk cId="274339568" sldId="283"/>
            <ac:graphicFrameMk id="3" creationId="{13772C2A-038B-42AE-9DE4-A336ABECC1FD}"/>
          </ac:graphicFrameMkLst>
        </pc:graphicFrameChg>
        <pc:picChg chg="add mod modCrop">
          <ac:chgData name="andreas.tan.2019@sis.smu.edu.sg" userId="5331d3dd-9c1b-44f6-8a76-4431ac7ebd70" providerId="ADAL" clId="{3A67E07C-8A22-421F-A2B3-1FD9C6C54E42}" dt="2021-03-31T06:42:55.166" v="4236" actId="1076"/>
          <ac:picMkLst>
            <pc:docMk/>
            <pc:sldMk cId="274339568" sldId="283"/>
            <ac:picMk id="8" creationId="{D3FC6B26-3D17-459F-B186-1D54C88E3E73}"/>
          </ac:picMkLst>
        </pc:picChg>
      </pc:sldChg>
      <pc:sldChg chg="new">
        <pc:chgData name="andreas.tan.2019@sis.smu.edu.sg" userId="5331d3dd-9c1b-44f6-8a76-4431ac7ebd70" providerId="ADAL" clId="{3A67E07C-8A22-421F-A2B3-1FD9C6C54E42}" dt="2021-03-31T04:32:56.172" v="0" actId="680"/>
        <pc:sldMkLst>
          <pc:docMk/>
          <pc:sldMk cId="247041934" sldId="285"/>
        </pc:sldMkLst>
      </pc:sldChg>
      <pc:sldChg chg="modSp mod modNotesTx">
        <pc:chgData name="andreas.tan.2019@sis.smu.edu.sg" userId="5331d3dd-9c1b-44f6-8a76-4431ac7ebd70" providerId="ADAL" clId="{3A67E07C-8A22-421F-A2B3-1FD9C6C54E42}" dt="2021-03-31T06:54:57.231" v="4523" actId="207"/>
        <pc:sldMkLst>
          <pc:docMk/>
          <pc:sldMk cId="303965435" sldId="286"/>
        </pc:sldMkLst>
        <pc:spChg chg="mod">
          <ac:chgData name="andreas.tan.2019@sis.smu.edu.sg" userId="5331d3dd-9c1b-44f6-8a76-4431ac7ebd70" providerId="ADAL" clId="{3A67E07C-8A22-421F-A2B3-1FD9C6C54E42}" dt="2021-03-31T06:54:57.231" v="4523" actId="207"/>
          <ac:spMkLst>
            <pc:docMk/>
            <pc:sldMk cId="303965435" sldId="286"/>
            <ac:spMk id="3" creationId="{EA1D7DDF-3AD2-44B4-8839-162E2F14D055}"/>
          </ac:spMkLst>
        </pc:spChg>
      </pc:sldChg>
    </pc:docChg>
  </pc:docChgLst>
  <pc:docChgLst>
    <pc:chgData name="wesleyong.2019@sis.smu.edu.sg" userId="8a49e7cd-3a34-41e5-b7b9-0f8a0ec1d185" providerId="ADAL" clId="{98EAE8F4-5996-41A5-BFE0-038E456E9AEC}"/>
    <pc:docChg chg="undo custSel addSld modSld modMainMaster">
      <pc:chgData name="wesleyong.2019@sis.smu.edu.sg" userId="8a49e7cd-3a34-41e5-b7b9-0f8a0ec1d185" providerId="ADAL" clId="{98EAE8F4-5996-41A5-BFE0-038E456E9AEC}" dt="2021-03-25T13:56:48.736" v="362" actId="20577"/>
      <pc:docMkLst>
        <pc:docMk/>
      </pc:docMkLst>
      <pc:sldChg chg="addSp delSp modSp mod">
        <pc:chgData name="wesleyong.2019@sis.smu.edu.sg" userId="8a49e7cd-3a34-41e5-b7b9-0f8a0ec1d185" providerId="ADAL" clId="{98EAE8F4-5996-41A5-BFE0-038E456E9AEC}" dt="2021-03-25T13:19:41.786" v="322" actId="688"/>
        <pc:sldMkLst>
          <pc:docMk/>
          <pc:sldMk cId="2447707393" sldId="256"/>
        </pc:sldMkLst>
        <pc:spChg chg="add del mod">
          <ac:chgData name="wesleyong.2019@sis.smu.edu.sg" userId="8a49e7cd-3a34-41e5-b7b9-0f8a0ec1d185" providerId="ADAL" clId="{98EAE8F4-5996-41A5-BFE0-038E456E9AEC}" dt="2021-03-25T13:19:41.786" v="322" actId="688"/>
          <ac:spMkLst>
            <pc:docMk/>
            <pc:sldMk cId="2447707393" sldId="256"/>
            <ac:spMk id="8" creationId="{73DF9629-FB12-45AC-A889-02AD487EA216}"/>
          </ac:spMkLst>
        </pc:spChg>
        <pc:spChg chg="add del">
          <ac:chgData name="wesleyong.2019@sis.smu.edu.sg" userId="8a49e7cd-3a34-41e5-b7b9-0f8a0ec1d185" providerId="ADAL" clId="{98EAE8F4-5996-41A5-BFE0-038E456E9AEC}" dt="2021-03-25T13:19:39.803" v="317" actId="11529"/>
          <ac:spMkLst>
            <pc:docMk/>
            <pc:sldMk cId="2447707393" sldId="256"/>
            <ac:spMk id="9" creationId="{9F66478A-C62B-445E-AFB2-9F8514DC37F4}"/>
          </ac:spMkLst>
        </pc:spChg>
        <pc:spChg chg="add del mod">
          <ac:chgData name="wesleyong.2019@sis.smu.edu.sg" userId="8a49e7cd-3a34-41e5-b7b9-0f8a0ec1d185" providerId="ADAL" clId="{98EAE8F4-5996-41A5-BFE0-038E456E9AEC}" dt="2021-03-25T13:19:38.603" v="315" actId="11529"/>
          <ac:spMkLst>
            <pc:docMk/>
            <pc:sldMk cId="2447707393" sldId="256"/>
            <ac:spMk id="10" creationId="{471C291E-ABBF-49DC-8086-C9EB0F7B2218}"/>
          </ac:spMkLst>
        </pc:spChg>
        <pc:picChg chg="mod">
          <ac:chgData name="wesleyong.2019@sis.smu.edu.sg" userId="8a49e7cd-3a34-41e5-b7b9-0f8a0ec1d185" providerId="ADAL" clId="{98EAE8F4-5996-41A5-BFE0-038E456E9AEC}" dt="2021-03-25T13:19:20.030" v="281" actId="1076"/>
          <ac:picMkLst>
            <pc:docMk/>
            <pc:sldMk cId="2447707393" sldId="256"/>
            <ac:picMk id="7" creationId="{49D059F3-E364-4B05-BB08-A9B1C27837B9}"/>
          </ac:picMkLst>
        </pc:picChg>
      </pc:sldChg>
      <pc:sldChg chg="addSp modSp mod">
        <pc:chgData name="wesleyong.2019@sis.smu.edu.sg" userId="8a49e7cd-3a34-41e5-b7b9-0f8a0ec1d185" providerId="ADAL" clId="{98EAE8F4-5996-41A5-BFE0-038E456E9AEC}" dt="2021-03-25T13:17:06.486" v="173" actId="404"/>
        <pc:sldMkLst>
          <pc:docMk/>
          <pc:sldMk cId="1306439663" sldId="257"/>
        </pc:sldMkLst>
        <pc:spChg chg="add mod">
          <ac:chgData name="wesleyong.2019@sis.smu.edu.sg" userId="8a49e7cd-3a34-41e5-b7b9-0f8a0ec1d185" providerId="ADAL" clId="{98EAE8F4-5996-41A5-BFE0-038E456E9AEC}" dt="2021-03-25T13:15:41.685" v="134" actId="14100"/>
          <ac:spMkLst>
            <pc:docMk/>
            <pc:sldMk cId="1306439663" sldId="257"/>
            <ac:spMk id="6" creationId="{9D0044D9-D288-4429-84C3-25A41AC1EC9F}"/>
          </ac:spMkLst>
        </pc:spChg>
        <pc:spChg chg="add mod">
          <ac:chgData name="wesleyong.2019@sis.smu.edu.sg" userId="8a49e7cd-3a34-41e5-b7b9-0f8a0ec1d185" providerId="ADAL" clId="{98EAE8F4-5996-41A5-BFE0-038E456E9AEC}" dt="2021-03-25T13:17:06.486" v="173" actId="404"/>
          <ac:spMkLst>
            <pc:docMk/>
            <pc:sldMk cId="1306439663" sldId="257"/>
            <ac:spMk id="7" creationId="{18060EF5-ABF1-4269-96B4-1D0F150B5229}"/>
          </ac:spMkLst>
        </pc:spChg>
      </pc:sldChg>
      <pc:sldChg chg="new">
        <pc:chgData name="wesleyong.2019@sis.smu.edu.sg" userId="8a49e7cd-3a34-41e5-b7b9-0f8a0ec1d185" providerId="ADAL" clId="{98EAE8F4-5996-41A5-BFE0-038E456E9AEC}" dt="2021-03-25T13:13:30.752" v="0" actId="680"/>
        <pc:sldMkLst>
          <pc:docMk/>
          <pc:sldMk cId="1808004690" sldId="258"/>
        </pc:sldMkLst>
      </pc:sldChg>
      <pc:sldChg chg="new">
        <pc:chgData name="wesleyong.2019@sis.smu.edu.sg" userId="8a49e7cd-3a34-41e5-b7b9-0f8a0ec1d185" providerId="ADAL" clId="{98EAE8F4-5996-41A5-BFE0-038E456E9AEC}" dt="2021-03-25T13:13:32.040" v="1" actId="680"/>
        <pc:sldMkLst>
          <pc:docMk/>
          <pc:sldMk cId="4075974718" sldId="259"/>
        </pc:sldMkLst>
      </pc:sldChg>
      <pc:sldChg chg="new">
        <pc:chgData name="wesleyong.2019@sis.smu.edu.sg" userId="8a49e7cd-3a34-41e5-b7b9-0f8a0ec1d185" providerId="ADAL" clId="{98EAE8F4-5996-41A5-BFE0-038E456E9AEC}" dt="2021-03-25T13:13:34.733" v="2" actId="680"/>
        <pc:sldMkLst>
          <pc:docMk/>
          <pc:sldMk cId="2223318692" sldId="260"/>
        </pc:sldMkLst>
      </pc:sldChg>
      <pc:sldChg chg="new">
        <pc:chgData name="wesleyong.2019@sis.smu.edu.sg" userId="8a49e7cd-3a34-41e5-b7b9-0f8a0ec1d185" providerId="ADAL" clId="{98EAE8F4-5996-41A5-BFE0-038E456E9AEC}" dt="2021-03-25T13:13:36.407" v="3" actId="680"/>
        <pc:sldMkLst>
          <pc:docMk/>
          <pc:sldMk cId="2839138038" sldId="261"/>
        </pc:sldMkLst>
      </pc:sldChg>
      <pc:sldChg chg="new">
        <pc:chgData name="wesleyong.2019@sis.smu.edu.sg" userId="8a49e7cd-3a34-41e5-b7b9-0f8a0ec1d185" providerId="ADAL" clId="{98EAE8F4-5996-41A5-BFE0-038E456E9AEC}" dt="2021-03-25T13:13:38.015" v="4" actId="680"/>
        <pc:sldMkLst>
          <pc:docMk/>
          <pc:sldMk cId="837229545" sldId="262"/>
        </pc:sldMkLst>
      </pc:sldChg>
      <pc:sldChg chg="new">
        <pc:chgData name="wesleyong.2019@sis.smu.edu.sg" userId="8a49e7cd-3a34-41e5-b7b9-0f8a0ec1d185" providerId="ADAL" clId="{98EAE8F4-5996-41A5-BFE0-038E456E9AEC}" dt="2021-03-25T13:13:40.294" v="5" actId="680"/>
        <pc:sldMkLst>
          <pc:docMk/>
          <pc:sldMk cId="3437204264" sldId="263"/>
        </pc:sldMkLst>
      </pc:sldChg>
      <pc:sldMasterChg chg="modSldLayout">
        <pc:chgData name="wesleyong.2019@sis.smu.edu.sg" userId="8a49e7cd-3a34-41e5-b7b9-0f8a0ec1d185" providerId="ADAL" clId="{98EAE8F4-5996-41A5-BFE0-038E456E9AEC}" dt="2021-03-25T13:56:48.736" v="362" actId="20577"/>
        <pc:sldMasterMkLst>
          <pc:docMk/>
          <pc:sldMasterMk cId="1970063657" sldId="2147483648"/>
        </pc:sldMasterMkLst>
        <pc:sldLayoutChg chg="modSp mod">
          <pc:chgData name="wesleyong.2019@sis.smu.edu.sg" userId="8a49e7cd-3a34-41e5-b7b9-0f8a0ec1d185" providerId="ADAL" clId="{98EAE8F4-5996-41A5-BFE0-038E456E9AEC}" dt="2021-03-25T13:56:48.736" v="362" actId="20577"/>
          <pc:sldLayoutMkLst>
            <pc:docMk/>
            <pc:sldMasterMk cId="1970063657" sldId="2147483648"/>
            <pc:sldLayoutMk cId="1259558369" sldId="2147483651"/>
          </pc:sldLayoutMkLst>
          <pc:spChg chg="mod">
            <ac:chgData name="wesleyong.2019@sis.smu.edu.sg" userId="8a49e7cd-3a34-41e5-b7b9-0f8a0ec1d185" providerId="ADAL" clId="{98EAE8F4-5996-41A5-BFE0-038E456E9AEC}" dt="2021-03-25T13:56:48.736" v="362" actId="20577"/>
            <ac:spMkLst>
              <pc:docMk/>
              <pc:sldMasterMk cId="1970063657" sldId="2147483648"/>
              <pc:sldLayoutMk cId="1259558369" sldId="2147483651"/>
              <ac:spMk id="17" creationId="{3ECC4538-29A5-4E11-916A-82C4A22925F1}"/>
            </ac:spMkLst>
          </pc:spChg>
          <pc:picChg chg="mod">
            <ac:chgData name="wesleyong.2019@sis.smu.edu.sg" userId="8a49e7cd-3a34-41e5-b7b9-0f8a0ec1d185" providerId="ADAL" clId="{98EAE8F4-5996-41A5-BFE0-038E456E9AEC}" dt="2021-03-25T13:55:08.461" v="333" actId="1076"/>
            <ac:picMkLst>
              <pc:docMk/>
              <pc:sldMasterMk cId="1970063657" sldId="2147483648"/>
              <pc:sldLayoutMk cId="1259558369" sldId="2147483651"/>
              <ac:picMk id="21" creationId="{58D51AF3-B5DC-4C56-A433-F77CF3F753B1}"/>
            </ac:picMkLst>
          </pc:picChg>
          <pc:picChg chg="mod">
            <ac:chgData name="wesleyong.2019@sis.smu.edu.sg" userId="8a49e7cd-3a34-41e5-b7b9-0f8a0ec1d185" providerId="ADAL" clId="{98EAE8F4-5996-41A5-BFE0-038E456E9AEC}" dt="2021-03-25T13:55:03.618" v="332" actId="1076"/>
            <ac:picMkLst>
              <pc:docMk/>
              <pc:sldMasterMk cId="1970063657" sldId="2147483648"/>
              <pc:sldLayoutMk cId="1259558369" sldId="2147483651"/>
              <ac:picMk id="22" creationId="{28FDE9A6-80DD-4541-A2B5-437AE8331F45}"/>
            </ac:picMkLst>
          </pc:picChg>
        </pc:sldLayoutChg>
      </pc:sldMasterChg>
    </pc:docChg>
  </pc:docChgLst>
  <pc:docChgLst>
    <pc:chgData name="Tessa GOH Jia Ling" userId="S::tessa.goh.2018@sis.smu.edu.sg::3d15a021-1d1c-45eb-ac4a-b3d75f5a60a4" providerId="AD" clId="Web-{BA67A59B-0FA0-3AB8-8E92-F20410E5B41C}"/>
    <pc:docChg chg="modSld">
      <pc:chgData name="Tessa GOH Jia Ling" userId="S::tessa.goh.2018@sis.smu.edu.sg::3d15a021-1d1c-45eb-ac4a-b3d75f5a60a4" providerId="AD" clId="Web-{BA67A59B-0FA0-3AB8-8E92-F20410E5B41C}" dt="2021-03-31T06:46:26.811" v="11" actId="1076"/>
      <pc:docMkLst>
        <pc:docMk/>
      </pc:docMkLst>
      <pc:sldChg chg="addSp modSp">
        <pc:chgData name="Tessa GOH Jia Ling" userId="S::tessa.goh.2018@sis.smu.edu.sg::3d15a021-1d1c-45eb-ac4a-b3d75f5a60a4" providerId="AD" clId="Web-{BA67A59B-0FA0-3AB8-8E92-F20410E5B41C}" dt="2021-03-31T06:46:26.811" v="11" actId="1076"/>
        <pc:sldMkLst>
          <pc:docMk/>
          <pc:sldMk cId="4075974718" sldId="259"/>
        </pc:sldMkLst>
        <pc:spChg chg="mod ord">
          <ac:chgData name="Tessa GOH Jia Ling" userId="S::tessa.goh.2018@sis.smu.edu.sg::3d15a021-1d1c-45eb-ac4a-b3d75f5a60a4" providerId="AD" clId="Web-{BA67A59B-0FA0-3AB8-8E92-F20410E5B41C}" dt="2021-03-31T06:46:26.811" v="11" actId="1076"/>
          <ac:spMkLst>
            <pc:docMk/>
            <pc:sldMk cId="4075974718" sldId="259"/>
            <ac:spMk id="3" creationId="{749EAADF-6137-4F80-A0A8-735FB4BEC824}"/>
          </ac:spMkLst>
        </pc:spChg>
        <pc:spChg chg="add mod">
          <ac:chgData name="Tessa GOH Jia Ling" userId="S::tessa.goh.2018@sis.smu.edu.sg::3d15a021-1d1c-45eb-ac4a-b3d75f5a60a4" providerId="AD" clId="Web-{BA67A59B-0FA0-3AB8-8E92-F20410E5B41C}" dt="2021-03-31T06:46:08.482" v="6" actId="1076"/>
          <ac:spMkLst>
            <pc:docMk/>
            <pc:sldMk cId="4075974718" sldId="259"/>
            <ac:spMk id="4" creationId="{B3E07F16-B3B2-420E-999E-F7D436B100BF}"/>
          </ac:spMkLst>
        </pc:spChg>
        <pc:spChg chg="add mod">
          <ac:chgData name="Tessa GOH Jia Ling" userId="S::tessa.goh.2018@sis.smu.edu.sg::3d15a021-1d1c-45eb-ac4a-b3d75f5a60a4" providerId="AD" clId="Web-{BA67A59B-0FA0-3AB8-8E92-F20410E5B41C}" dt="2021-03-31T06:46:13.060" v="8" actId="1076"/>
          <ac:spMkLst>
            <pc:docMk/>
            <pc:sldMk cId="4075974718" sldId="259"/>
            <ac:spMk id="5" creationId="{D263EF74-FCF8-4A0D-976F-2511FDF941FF}"/>
          </ac:spMkLst>
        </pc:spChg>
      </pc:sldChg>
    </pc:docChg>
  </pc:docChgLst>
  <pc:docChgLst>
    <pc:chgData name="Kahhe LEE" userId="7591610f-5cf4-47e1-93ec-243ba810f529" providerId="ADAL" clId="{4C070A51-41D5-4481-99C4-9115E06C980A}"/>
    <pc:docChg chg="undo redo custSel addSld delSld modSld sldOrd">
      <pc:chgData name="Kahhe LEE" userId="7591610f-5cf4-47e1-93ec-243ba810f529" providerId="ADAL" clId="{4C070A51-41D5-4481-99C4-9115E06C980A}" dt="2021-04-01T11:39:16.023" v="19658"/>
      <pc:docMkLst>
        <pc:docMk/>
      </pc:docMkLst>
      <pc:sldChg chg="addSp delSp modSp mod">
        <pc:chgData name="Kahhe LEE" userId="7591610f-5cf4-47e1-93ec-243ba810f529" providerId="ADAL" clId="{4C070A51-41D5-4481-99C4-9115E06C980A}" dt="2021-03-31T04:27:50.022" v="10417" actId="1076"/>
        <pc:sldMkLst>
          <pc:docMk/>
          <pc:sldMk cId="1306439663" sldId="257"/>
        </pc:sldMkLst>
        <pc:spChg chg="add del mod">
          <ac:chgData name="Kahhe LEE" userId="7591610f-5cf4-47e1-93ec-243ba810f529" providerId="ADAL" clId="{4C070A51-41D5-4481-99C4-9115E06C980A}" dt="2021-03-29T19:08:38.788" v="10252"/>
          <ac:spMkLst>
            <pc:docMk/>
            <pc:sldMk cId="1306439663" sldId="257"/>
            <ac:spMk id="3" creationId="{19133FFE-5E76-4C5D-96DA-51261EEBB728}"/>
          </ac:spMkLst>
        </pc:spChg>
        <pc:spChg chg="mod">
          <ac:chgData name="Kahhe LEE" userId="7591610f-5cf4-47e1-93ec-243ba810f529" providerId="ADAL" clId="{4C070A51-41D5-4481-99C4-9115E06C980A}" dt="2021-03-31T04:27:50.022" v="10417" actId="1076"/>
          <ac:spMkLst>
            <pc:docMk/>
            <pc:sldMk cId="1306439663" sldId="257"/>
            <ac:spMk id="6" creationId="{9D0044D9-D288-4429-84C3-25A41AC1EC9F}"/>
          </ac:spMkLst>
        </pc:spChg>
        <pc:spChg chg="mod">
          <ac:chgData name="Kahhe LEE" userId="7591610f-5cf4-47e1-93ec-243ba810f529" providerId="ADAL" clId="{4C070A51-41D5-4481-99C4-9115E06C980A}" dt="2021-03-31T04:27:47.929" v="10416" actId="1076"/>
          <ac:spMkLst>
            <pc:docMk/>
            <pc:sldMk cId="1306439663" sldId="257"/>
            <ac:spMk id="7" creationId="{18060EF5-ABF1-4269-96B4-1D0F150B5229}"/>
          </ac:spMkLst>
        </pc:spChg>
        <pc:spChg chg="add mod">
          <ac:chgData name="Kahhe LEE" userId="7591610f-5cf4-47e1-93ec-243ba810f529" providerId="ADAL" clId="{4C070A51-41D5-4481-99C4-9115E06C980A}" dt="2021-03-29T19:11:43.285" v="10388" actId="571"/>
          <ac:spMkLst>
            <pc:docMk/>
            <pc:sldMk cId="1306439663" sldId="257"/>
            <ac:spMk id="10" creationId="{745DB9F6-3188-461D-B056-D1F2BF758628}"/>
          </ac:spMkLst>
        </pc:spChg>
        <pc:spChg chg="del">
          <ac:chgData name="Kahhe LEE" userId="7591610f-5cf4-47e1-93ec-243ba810f529" providerId="ADAL" clId="{4C070A51-41D5-4481-99C4-9115E06C980A}" dt="2021-03-29T19:08:44.233" v="10253" actId="478"/>
          <ac:spMkLst>
            <pc:docMk/>
            <pc:sldMk cId="1306439663" sldId="257"/>
            <ac:spMk id="11" creationId="{754B129B-A3F2-417B-BDAB-8823E58E11D4}"/>
          </ac:spMkLst>
        </pc:spChg>
      </pc:sldChg>
      <pc:sldChg chg="addSp delSp modSp mod modNotesTx">
        <pc:chgData name="Kahhe LEE" userId="7591610f-5cf4-47e1-93ec-243ba810f529" providerId="ADAL" clId="{4C070A51-41D5-4481-99C4-9115E06C980A}" dt="2021-03-29T19:13:17.089" v="10411" actId="20577"/>
        <pc:sldMkLst>
          <pc:docMk/>
          <pc:sldMk cId="1808004690" sldId="258"/>
        </pc:sldMkLst>
        <pc:spChg chg="add del mod">
          <ac:chgData name="Kahhe LEE" userId="7591610f-5cf4-47e1-93ec-243ba810f529" providerId="ADAL" clId="{4C070A51-41D5-4481-99C4-9115E06C980A}" dt="2021-03-29T19:03:51.580" v="9961" actId="478"/>
          <ac:spMkLst>
            <pc:docMk/>
            <pc:sldMk cId="1808004690" sldId="258"/>
            <ac:spMk id="3" creationId="{305F6202-F55A-4D07-A608-2E419EB4325A}"/>
          </ac:spMkLst>
        </pc:spChg>
        <pc:spChg chg="add mod">
          <ac:chgData name="Kahhe LEE" userId="7591610f-5cf4-47e1-93ec-243ba810f529" providerId="ADAL" clId="{4C070A51-41D5-4481-99C4-9115E06C980A}" dt="2021-03-29T19:12:33.755" v="10403" actId="1076"/>
          <ac:spMkLst>
            <pc:docMk/>
            <pc:sldMk cId="1808004690" sldId="258"/>
            <ac:spMk id="4" creationId="{41F2D69F-20D2-4418-8674-02EA1E6B5267}"/>
          </ac:spMkLst>
        </pc:spChg>
        <pc:spChg chg="add del mod">
          <ac:chgData name="Kahhe LEE" userId="7591610f-5cf4-47e1-93ec-243ba810f529" providerId="ADAL" clId="{4C070A51-41D5-4481-99C4-9115E06C980A}" dt="2021-03-29T19:08:20.117" v="10250"/>
          <ac:spMkLst>
            <pc:docMk/>
            <pc:sldMk cId="1808004690" sldId="258"/>
            <ac:spMk id="6" creationId="{8D37AE0E-952B-4D47-8918-474444ACC607}"/>
          </ac:spMkLst>
        </pc:spChg>
        <pc:spChg chg="add mod">
          <ac:chgData name="Kahhe LEE" userId="7591610f-5cf4-47e1-93ec-243ba810f529" providerId="ADAL" clId="{4C070A51-41D5-4481-99C4-9115E06C980A}" dt="2021-03-29T19:13:17.089" v="10411" actId="20577"/>
          <ac:spMkLst>
            <pc:docMk/>
            <pc:sldMk cId="1808004690" sldId="258"/>
            <ac:spMk id="7" creationId="{5A2FD747-C37E-469D-9C66-C0A289E0AE18}"/>
          </ac:spMkLst>
        </pc:spChg>
        <pc:picChg chg="add mod">
          <ac:chgData name="Kahhe LEE" userId="7591610f-5cf4-47e1-93ec-243ba810f529" providerId="ADAL" clId="{4C070A51-41D5-4481-99C4-9115E06C980A}" dt="2021-03-29T19:06:51.770" v="10074" actId="14100"/>
          <ac:picMkLst>
            <pc:docMk/>
            <pc:sldMk cId="1808004690" sldId="258"/>
            <ac:picMk id="3074" creationId="{74A026B6-4B90-454F-81B0-BF4E148D7F3F}"/>
          </ac:picMkLst>
        </pc:picChg>
      </pc:sldChg>
      <pc:sldChg chg="addSp delSp modSp mod addCm delCm">
        <pc:chgData name="Kahhe LEE" userId="7591610f-5cf4-47e1-93ec-243ba810f529" providerId="ADAL" clId="{4C070A51-41D5-4481-99C4-9115E06C980A}" dt="2021-03-31T04:30:13.243" v="10424" actId="20577"/>
        <pc:sldMkLst>
          <pc:docMk/>
          <pc:sldMk cId="2223318692" sldId="260"/>
        </pc:sldMkLst>
        <pc:spChg chg="mod">
          <ac:chgData name="Kahhe LEE" userId="7591610f-5cf4-47e1-93ec-243ba810f529" providerId="ADAL" clId="{4C070A51-41D5-4481-99C4-9115E06C980A}" dt="2021-03-29T15:44:20.876" v="825" actId="20577"/>
          <ac:spMkLst>
            <pc:docMk/>
            <pc:sldMk cId="2223318692" sldId="260"/>
            <ac:spMk id="2" creationId="{92A5D2D0-70FD-41DE-915F-D208ED937818}"/>
          </ac:spMkLst>
        </pc:spChg>
        <pc:spChg chg="add mod">
          <ac:chgData name="Kahhe LEE" userId="7591610f-5cf4-47e1-93ec-243ba810f529" providerId="ADAL" clId="{4C070A51-41D5-4481-99C4-9115E06C980A}" dt="2021-03-31T04:30:13.243" v="10424" actId="20577"/>
          <ac:spMkLst>
            <pc:docMk/>
            <pc:sldMk cId="2223318692" sldId="260"/>
            <ac:spMk id="6" creationId="{D025BDA7-D25F-4C2D-9ADB-71EEA05C923E}"/>
          </ac:spMkLst>
        </pc:spChg>
        <pc:spChg chg="add mod">
          <ac:chgData name="Kahhe LEE" userId="7591610f-5cf4-47e1-93ec-243ba810f529" providerId="ADAL" clId="{4C070A51-41D5-4481-99C4-9115E06C980A}" dt="2021-03-29T16:09:31.886" v="1691" actId="14100"/>
          <ac:spMkLst>
            <pc:docMk/>
            <pc:sldMk cId="2223318692" sldId="260"/>
            <ac:spMk id="7" creationId="{0B0906C4-F718-4AFE-9D5E-98B559401FFE}"/>
          </ac:spMkLst>
        </pc:spChg>
        <pc:spChg chg="add mod">
          <ac:chgData name="Kahhe LEE" userId="7591610f-5cf4-47e1-93ec-243ba810f529" providerId="ADAL" clId="{4C070A51-41D5-4481-99C4-9115E06C980A}" dt="2021-03-29T15:47:06.213" v="906" actId="571"/>
          <ac:spMkLst>
            <pc:docMk/>
            <pc:sldMk cId="2223318692" sldId="260"/>
            <ac:spMk id="8" creationId="{7E133EF8-F4C4-4D77-8DC3-ED4544FCBF63}"/>
          </ac:spMkLst>
        </pc:spChg>
        <pc:spChg chg="add mod">
          <ac:chgData name="Kahhe LEE" userId="7591610f-5cf4-47e1-93ec-243ba810f529" providerId="ADAL" clId="{4C070A51-41D5-4481-99C4-9115E06C980A}" dt="2021-03-29T16:07:31.465" v="1602" actId="1076"/>
          <ac:spMkLst>
            <pc:docMk/>
            <pc:sldMk cId="2223318692" sldId="260"/>
            <ac:spMk id="9" creationId="{B1AB82A8-4835-431C-9A43-134846BAA283}"/>
          </ac:spMkLst>
        </pc:spChg>
        <pc:spChg chg="add mod">
          <ac:chgData name="Kahhe LEE" userId="7591610f-5cf4-47e1-93ec-243ba810f529" providerId="ADAL" clId="{4C070A51-41D5-4481-99C4-9115E06C980A}" dt="2021-03-29T16:07:31.465" v="1602" actId="1076"/>
          <ac:spMkLst>
            <pc:docMk/>
            <pc:sldMk cId="2223318692" sldId="260"/>
            <ac:spMk id="10" creationId="{B3198E13-5535-4A92-AC95-2FA8A901F582}"/>
          </ac:spMkLst>
        </pc:spChg>
        <pc:spChg chg="add mod">
          <ac:chgData name="Kahhe LEE" userId="7591610f-5cf4-47e1-93ec-243ba810f529" providerId="ADAL" clId="{4C070A51-41D5-4481-99C4-9115E06C980A}" dt="2021-03-29T16:07:31.465" v="1602" actId="1076"/>
          <ac:spMkLst>
            <pc:docMk/>
            <pc:sldMk cId="2223318692" sldId="260"/>
            <ac:spMk id="11" creationId="{07CA06CE-2F7C-445A-B635-2BF1C944FA91}"/>
          </ac:spMkLst>
        </pc:spChg>
        <pc:spChg chg="add del mod">
          <ac:chgData name="Kahhe LEE" userId="7591610f-5cf4-47e1-93ec-243ba810f529" providerId="ADAL" clId="{4C070A51-41D5-4481-99C4-9115E06C980A}" dt="2021-03-29T15:52:44.624" v="1085" actId="478"/>
          <ac:spMkLst>
            <pc:docMk/>
            <pc:sldMk cId="2223318692" sldId="260"/>
            <ac:spMk id="12" creationId="{51A1BA60-6544-4AD9-BAE4-668C04544954}"/>
          </ac:spMkLst>
        </pc:spChg>
        <pc:spChg chg="add mod">
          <ac:chgData name="Kahhe LEE" userId="7591610f-5cf4-47e1-93ec-243ba810f529" providerId="ADAL" clId="{4C070A51-41D5-4481-99C4-9115E06C980A}" dt="2021-03-29T16:07:31.465" v="1602" actId="1076"/>
          <ac:spMkLst>
            <pc:docMk/>
            <pc:sldMk cId="2223318692" sldId="260"/>
            <ac:spMk id="13" creationId="{D1699DC7-0C3A-4C60-A94B-B0E94A8EAE4C}"/>
          </ac:spMkLst>
        </pc:spChg>
        <pc:spChg chg="add mod">
          <ac:chgData name="Kahhe LEE" userId="7591610f-5cf4-47e1-93ec-243ba810f529" providerId="ADAL" clId="{4C070A51-41D5-4481-99C4-9115E06C980A}" dt="2021-03-29T16:07:31.465" v="1602" actId="1076"/>
          <ac:spMkLst>
            <pc:docMk/>
            <pc:sldMk cId="2223318692" sldId="260"/>
            <ac:spMk id="14" creationId="{7E48DFCE-A4B4-49BA-B095-31D78F264CF7}"/>
          </ac:spMkLst>
        </pc:spChg>
        <pc:spChg chg="add mod">
          <ac:chgData name="Kahhe LEE" userId="7591610f-5cf4-47e1-93ec-243ba810f529" providerId="ADAL" clId="{4C070A51-41D5-4481-99C4-9115E06C980A}" dt="2021-03-29T16:07:31.465" v="1602" actId="1076"/>
          <ac:spMkLst>
            <pc:docMk/>
            <pc:sldMk cId="2223318692" sldId="260"/>
            <ac:spMk id="15" creationId="{97509D96-D29F-4055-A531-BF6754441801}"/>
          </ac:spMkLst>
        </pc:spChg>
        <pc:spChg chg="add mod">
          <ac:chgData name="Kahhe LEE" userId="7591610f-5cf4-47e1-93ec-243ba810f529" providerId="ADAL" clId="{4C070A51-41D5-4481-99C4-9115E06C980A}" dt="2021-03-29T16:02:52.302" v="1492" actId="571"/>
          <ac:spMkLst>
            <pc:docMk/>
            <pc:sldMk cId="2223318692" sldId="260"/>
            <ac:spMk id="82" creationId="{39F4AD11-F273-4088-B0A5-23EBF929A56D}"/>
          </ac:spMkLst>
        </pc:spChg>
        <pc:spChg chg="add mod">
          <ac:chgData name="Kahhe LEE" userId="7591610f-5cf4-47e1-93ec-243ba810f529" providerId="ADAL" clId="{4C070A51-41D5-4481-99C4-9115E06C980A}" dt="2021-03-29T16:07:31.465" v="1602" actId="1076"/>
          <ac:spMkLst>
            <pc:docMk/>
            <pc:sldMk cId="2223318692" sldId="260"/>
            <ac:spMk id="84" creationId="{834A272B-0D35-4FE6-BA74-DE6144947CAD}"/>
          </ac:spMkLst>
        </pc:spChg>
        <pc:picChg chg="add del mod modCrop">
          <ac:chgData name="Kahhe LEE" userId="7591610f-5cf4-47e1-93ec-243ba810f529" providerId="ADAL" clId="{4C070A51-41D5-4481-99C4-9115E06C980A}" dt="2021-03-29T15:35:36.066" v="630" actId="478"/>
          <ac:picMkLst>
            <pc:docMk/>
            <pc:sldMk cId="2223318692" sldId="260"/>
            <ac:picMk id="3" creationId="{929213AB-6D51-404C-89C9-6F900BCF507C}"/>
          </ac:picMkLst>
        </pc:picChg>
        <pc:picChg chg="add del mod modCrop">
          <ac:chgData name="Kahhe LEE" userId="7591610f-5cf4-47e1-93ec-243ba810f529" providerId="ADAL" clId="{4C070A51-41D5-4481-99C4-9115E06C980A}" dt="2021-03-29T15:35:37.051" v="632" actId="478"/>
          <ac:picMkLst>
            <pc:docMk/>
            <pc:sldMk cId="2223318692" sldId="260"/>
            <ac:picMk id="4" creationId="{3A41FF79-B076-4538-8018-08FCAA742FD8}"/>
          </ac:picMkLst>
        </pc:picChg>
        <pc:picChg chg="add del mod modCrop">
          <ac:chgData name="Kahhe LEE" userId="7591610f-5cf4-47e1-93ec-243ba810f529" providerId="ADAL" clId="{4C070A51-41D5-4481-99C4-9115E06C980A}" dt="2021-03-29T15:37:30.582" v="674" actId="478"/>
          <ac:picMkLst>
            <pc:docMk/>
            <pc:sldMk cId="2223318692" sldId="260"/>
            <ac:picMk id="5" creationId="{775DEF48-3170-43EA-8E2A-E1BCE2DE31FF}"/>
          </ac:picMkLst>
        </pc:picChg>
        <pc:picChg chg="add del mod">
          <ac:chgData name="Kahhe LEE" userId="7591610f-5cf4-47e1-93ec-243ba810f529" providerId="ADAL" clId="{4C070A51-41D5-4481-99C4-9115E06C980A}" dt="2021-03-29T16:05:20.622" v="1548"/>
          <ac:picMkLst>
            <pc:docMk/>
            <pc:sldMk cId="2223318692" sldId="260"/>
            <ac:picMk id="1026" creationId="{4B49D8DE-8149-43F0-9078-76423A668FF3}"/>
          </ac:picMkLst>
        </pc:picChg>
        <pc:picChg chg="add mod">
          <ac:chgData name="Kahhe LEE" userId="7591610f-5cf4-47e1-93ec-243ba810f529" providerId="ADAL" clId="{4C070A51-41D5-4481-99C4-9115E06C980A}" dt="2021-03-29T16:07:31.465" v="1602" actId="1076"/>
          <ac:picMkLst>
            <pc:docMk/>
            <pc:sldMk cId="2223318692" sldId="260"/>
            <ac:picMk id="1028" creationId="{A47FA4B5-8612-453B-A330-49EDF93A3F65}"/>
          </ac:picMkLst>
        </pc:picChg>
        <pc:cxnChg chg="add del mod">
          <ac:chgData name="Kahhe LEE" userId="7591610f-5cf4-47e1-93ec-243ba810f529" providerId="ADAL" clId="{4C070A51-41D5-4481-99C4-9115E06C980A}" dt="2021-03-29T15:58:00.630" v="1301" actId="478"/>
          <ac:cxnSpMkLst>
            <pc:docMk/>
            <pc:sldMk cId="2223318692" sldId="260"/>
            <ac:cxnSpMk id="17" creationId="{6628307B-22A6-4CE1-89DF-D0474CA14D66}"/>
          </ac:cxnSpMkLst>
        </pc:cxnChg>
        <pc:cxnChg chg="add mod">
          <ac:chgData name="Kahhe LEE" userId="7591610f-5cf4-47e1-93ec-243ba810f529" providerId="ADAL" clId="{4C070A51-41D5-4481-99C4-9115E06C980A}" dt="2021-03-29T16:09:29.379" v="1690" actId="14100"/>
          <ac:cxnSpMkLst>
            <pc:docMk/>
            <pc:sldMk cId="2223318692" sldId="260"/>
            <ac:cxnSpMk id="19" creationId="{442DF2DC-E01C-4AAD-993B-032C93E267CA}"/>
          </ac:cxnSpMkLst>
        </pc:cxnChg>
        <pc:cxnChg chg="add mod">
          <ac:chgData name="Kahhe LEE" userId="7591610f-5cf4-47e1-93ec-243ba810f529" providerId="ADAL" clId="{4C070A51-41D5-4481-99C4-9115E06C980A}" dt="2021-03-29T16:09:29.379" v="1690" actId="14100"/>
          <ac:cxnSpMkLst>
            <pc:docMk/>
            <pc:sldMk cId="2223318692" sldId="260"/>
            <ac:cxnSpMk id="20" creationId="{8FF32A51-06E0-4506-8B23-70B6EEBCAF08}"/>
          </ac:cxnSpMkLst>
        </pc:cxnChg>
        <pc:cxnChg chg="add del mod">
          <ac:chgData name="Kahhe LEE" userId="7591610f-5cf4-47e1-93ec-243ba810f529" providerId="ADAL" clId="{4C070A51-41D5-4481-99C4-9115E06C980A}" dt="2021-03-29T15:59:00.573" v="1325" actId="478"/>
          <ac:cxnSpMkLst>
            <pc:docMk/>
            <pc:sldMk cId="2223318692" sldId="260"/>
            <ac:cxnSpMk id="23" creationId="{47327596-8AF7-4B3B-8993-AC831FEF02FD}"/>
          </ac:cxnSpMkLst>
        </pc:cxnChg>
        <pc:cxnChg chg="add mod">
          <ac:chgData name="Kahhe LEE" userId="7591610f-5cf4-47e1-93ec-243ba810f529" providerId="ADAL" clId="{4C070A51-41D5-4481-99C4-9115E06C980A}" dt="2021-03-29T16:07:31.465" v="1602" actId="1076"/>
          <ac:cxnSpMkLst>
            <pc:docMk/>
            <pc:sldMk cId="2223318692" sldId="260"/>
            <ac:cxnSpMk id="27" creationId="{7C2BB373-5990-48B8-A5FB-245E2E7FE3E8}"/>
          </ac:cxnSpMkLst>
        </pc:cxnChg>
        <pc:cxnChg chg="add mod">
          <ac:chgData name="Kahhe LEE" userId="7591610f-5cf4-47e1-93ec-243ba810f529" providerId="ADAL" clId="{4C070A51-41D5-4481-99C4-9115E06C980A}" dt="2021-03-29T16:07:31.465" v="1602" actId="1076"/>
          <ac:cxnSpMkLst>
            <pc:docMk/>
            <pc:sldMk cId="2223318692" sldId="260"/>
            <ac:cxnSpMk id="30" creationId="{3E11F6F9-015F-45F7-9928-B1F0A9272EB8}"/>
          </ac:cxnSpMkLst>
        </pc:cxnChg>
        <pc:cxnChg chg="add del mod">
          <ac:chgData name="Kahhe LEE" userId="7591610f-5cf4-47e1-93ec-243ba810f529" providerId="ADAL" clId="{4C070A51-41D5-4481-99C4-9115E06C980A}" dt="2021-03-29T15:58:59.216" v="1324" actId="478"/>
          <ac:cxnSpMkLst>
            <pc:docMk/>
            <pc:sldMk cId="2223318692" sldId="260"/>
            <ac:cxnSpMk id="35" creationId="{DB80DB39-655A-458D-AF7E-BC32BE18C2E8}"/>
          </ac:cxnSpMkLst>
        </pc:cxnChg>
        <pc:cxnChg chg="add mod">
          <ac:chgData name="Kahhe LEE" userId="7591610f-5cf4-47e1-93ec-243ba810f529" providerId="ADAL" clId="{4C070A51-41D5-4481-99C4-9115E06C980A}" dt="2021-03-29T16:09:31.886" v="1691" actId="14100"/>
          <ac:cxnSpMkLst>
            <pc:docMk/>
            <pc:sldMk cId="2223318692" sldId="260"/>
            <ac:cxnSpMk id="40" creationId="{D715E5AC-8626-4A0E-AABB-8D388F1D44B2}"/>
          </ac:cxnSpMkLst>
        </pc:cxnChg>
        <pc:cxnChg chg="add mod">
          <ac:chgData name="Kahhe LEE" userId="7591610f-5cf4-47e1-93ec-243ba810f529" providerId="ADAL" clId="{4C070A51-41D5-4481-99C4-9115E06C980A}" dt="2021-03-29T16:07:31.465" v="1602" actId="1076"/>
          <ac:cxnSpMkLst>
            <pc:docMk/>
            <pc:sldMk cId="2223318692" sldId="260"/>
            <ac:cxnSpMk id="42" creationId="{A66AC9B3-7F13-4DE4-B90F-3A0293BE7429}"/>
          </ac:cxnSpMkLst>
        </pc:cxnChg>
        <pc:cxnChg chg="add mod">
          <ac:chgData name="Kahhe LEE" userId="7591610f-5cf4-47e1-93ec-243ba810f529" providerId="ADAL" clId="{4C070A51-41D5-4481-99C4-9115E06C980A}" dt="2021-03-29T16:07:31.465" v="1602" actId="1076"/>
          <ac:cxnSpMkLst>
            <pc:docMk/>
            <pc:sldMk cId="2223318692" sldId="260"/>
            <ac:cxnSpMk id="57" creationId="{CC12EEEB-038A-4FD1-92E0-19DEE92A828E}"/>
          </ac:cxnSpMkLst>
        </pc:cxnChg>
        <pc:cxnChg chg="add del mod">
          <ac:chgData name="Kahhe LEE" userId="7591610f-5cf4-47e1-93ec-243ba810f529" providerId="ADAL" clId="{4C070A51-41D5-4481-99C4-9115E06C980A}" dt="2021-03-29T16:01:33.717" v="1374"/>
          <ac:cxnSpMkLst>
            <pc:docMk/>
            <pc:sldMk cId="2223318692" sldId="260"/>
            <ac:cxnSpMk id="66" creationId="{F9E9E5DC-A0F9-4533-A98B-6B1B10BAC68C}"/>
          </ac:cxnSpMkLst>
        </pc:cxnChg>
        <pc:cxnChg chg="add del mod">
          <ac:chgData name="Kahhe LEE" userId="7591610f-5cf4-47e1-93ec-243ba810f529" providerId="ADAL" clId="{4C070A51-41D5-4481-99C4-9115E06C980A}" dt="2021-03-29T16:01:37.324" v="1376" actId="478"/>
          <ac:cxnSpMkLst>
            <pc:docMk/>
            <pc:sldMk cId="2223318692" sldId="260"/>
            <ac:cxnSpMk id="68" creationId="{6EE1E529-D956-4479-9A26-A4B086EAE607}"/>
          </ac:cxnSpMkLst>
        </pc:cxnChg>
        <pc:cxnChg chg="add del mod">
          <ac:chgData name="Kahhe LEE" userId="7591610f-5cf4-47e1-93ec-243ba810f529" providerId="ADAL" clId="{4C070A51-41D5-4481-99C4-9115E06C980A}" dt="2021-03-29T16:01:37.324" v="1376" actId="478"/>
          <ac:cxnSpMkLst>
            <pc:docMk/>
            <pc:sldMk cId="2223318692" sldId="260"/>
            <ac:cxnSpMk id="69" creationId="{E20E35B1-D641-4006-B8B7-D1DB30A7088B}"/>
          </ac:cxnSpMkLst>
        </pc:cxnChg>
        <pc:cxnChg chg="add mod">
          <ac:chgData name="Kahhe LEE" userId="7591610f-5cf4-47e1-93ec-243ba810f529" providerId="ADAL" clId="{4C070A51-41D5-4481-99C4-9115E06C980A}" dt="2021-03-29T16:07:31.465" v="1602" actId="1076"/>
          <ac:cxnSpMkLst>
            <pc:docMk/>
            <pc:sldMk cId="2223318692" sldId="260"/>
            <ac:cxnSpMk id="70" creationId="{8D958DD7-505F-4DA5-8D56-5A2103634F5E}"/>
          </ac:cxnSpMkLst>
        </pc:cxnChg>
        <pc:cxnChg chg="add mod">
          <ac:chgData name="Kahhe LEE" userId="7591610f-5cf4-47e1-93ec-243ba810f529" providerId="ADAL" clId="{4C070A51-41D5-4481-99C4-9115E06C980A}" dt="2021-03-29T16:07:31.465" v="1602" actId="1076"/>
          <ac:cxnSpMkLst>
            <pc:docMk/>
            <pc:sldMk cId="2223318692" sldId="260"/>
            <ac:cxnSpMk id="76" creationId="{EF35DDE8-BB4A-401F-8687-40363FEA65F2}"/>
          </ac:cxnSpMkLst>
        </pc:cxnChg>
        <pc:cxnChg chg="add mod">
          <ac:chgData name="Kahhe LEE" userId="7591610f-5cf4-47e1-93ec-243ba810f529" providerId="ADAL" clId="{4C070A51-41D5-4481-99C4-9115E06C980A}" dt="2021-03-29T16:07:31.465" v="1602" actId="1076"/>
          <ac:cxnSpMkLst>
            <pc:docMk/>
            <pc:sldMk cId="2223318692" sldId="260"/>
            <ac:cxnSpMk id="79" creationId="{B33E6EAF-CE5B-4A01-B11B-DBA7AAA913AB}"/>
          </ac:cxnSpMkLst>
        </pc:cxnChg>
        <pc:cxnChg chg="add mod">
          <ac:chgData name="Kahhe LEE" userId="7591610f-5cf4-47e1-93ec-243ba810f529" providerId="ADAL" clId="{4C070A51-41D5-4481-99C4-9115E06C980A}" dt="2021-03-29T16:07:31.465" v="1602" actId="1076"/>
          <ac:cxnSpMkLst>
            <pc:docMk/>
            <pc:sldMk cId="2223318692" sldId="260"/>
            <ac:cxnSpMk id="106" creationId="{94C48AA8-AE0D-48DF-AD5C-E85672CF0C40}"/>
          </ac:cxnSpMkLst>
        </pc:cxnChg>
      </pc:sldChg>
      <pc:sldChg chg="addSp delSp modSp mod modAnim modNotesTx">
        <pc:chgData name="Kahhe LEE" userId="7591610f-5cf4-47e1-93ec-243ba810f529" providerId="ADAL" clId="{4C070A51-41D5-4481-99C4-9115E06C980A}" dt="2021-04-01T09:32:57.250" v="18238" actId="113"/>
        <pc:sldMkLst>
          <pc:docMk/>
          <pc:sldMk cId="837229545" sldId="262"/>
        </pc:sldMkLst>
        <pc:spChg chg="mod">
          <ac:chgData name="Kahhe LEE" userId="7591610f-5cf4-47e1-93ec-243ba810f529" providerId="ADAL" clId="{4C070A51-41D5-4481-99C4-9115E06C980A}" dt="2021-03-29T17:30:54.270" v="5030" actId="20577"/>
          <ac:spMkLst>
            <pc:docMk/>
            <pc:sldMk cId="837229545" sldId="262"/>
            <ac:spMk id="2" creationId="{4D05552B-949E-4E69-BB94-6EF7A96920A3}"/>
          </ac:spMkLst>
        </pc:spChg>
        <pc:spChg chg="add del mod">
          <ac:chgData name="Kahhe LEE" userId="7591610f-5cf4-47e1-93ec-243ba810f529" providerId="ADAL" clId="{4C070A51-41D5-4481-99C4-9115E06C980A}" dt="2021-03-29T17:25:53.152" v="4773" actId="20577"/>
          <ac:spMkLst>
            <pc:docMk/>
            <pc:sldMk cId="837229545" sldId="262"/>
            <ac:spMk id="4" creationId="{88BD6383-6580-46BE-856F-A49B107A86E1}"/>
          </ac:spMkLst>
        </pc:spChg>
        <pc:spChg chg="add mod">
          <ac:chgData name="Kahhe LEE" userId="7591610f-5cf4-47e1-93ec-243ba810f529" providerId="ADAL" clId="{4C070A51-41D5-4481-99C4-9115E06C980A}" dt="2021-03-29T17:19:43.612" v="4443" actId="14100"/>
          <ac:spMkLst>
            <pc:docMk/>
            <pc:sldMk cId="837229545" sldId="262"/>
            <ac:spMk id="12" creationId="{15BEB823-EA57-41C1-B4E0-085109E53A7D}"/>
          </ac:spMkLst>
        </pc:spChg>
        <pc:spChg chg="add mod">
          <ac:chgData name="Kahhe LEE" userId="7591610f-5cf4-47e1-93ec-243ba810f529" providerId="ADAL" clId="{4C070A51-41D5-4481-99C4-9115E06C980A}" dt="2021-03-29T17:20:05.209" v="4450" actId="208"/>
          <ac:spMkLst>
            <pc:docMk/>
            <pc:sldMk cId="837229545" sldId="262"/>
            <ac:spMk id="13" creationId="{9317D1DC-857B-4072-8CD0-21685AA78F42}"/>
          </ac:spMkLst>
        </pc:spChg>
        <pc:picChg chg="add del mod">
          <ac:chgData name="Kahhe LEE" userId="7591610f-5cf4-47e1-93ec-243ba810f529" providerId="ADAL" clId="{4C070A51-41D5-4481-99C4-9115E06C980A}" dt="2021-03-29T16:40:18.944" v="3327" actId="478"/>
          <ac:picMkLst>
            <pc:docMk/>
            <pc:sldMk cId="837229545" sldId="262"/>
            <ac:picMk id="5" creationId="{164706E6-5F95-4D0E-9F68-6A9303BD4FE0}"/>
          </ac:picMkLst>
        </pc:picChg>
        <pc:picChg chg="add mod">
          <ac:chgData name="Kahhe LEE" userId="7591610f-5cf4-47e1-93ec-243ba810f529" providerId="ADAL" clId="{4C070A51-41D5-4481-99C4-9115E06C980A}" dt="2021-03-29T16:50:36.843" v="4027" actId="1037"/>
          <ac:picMkLst>
            <pc:docMk/>
            <pc:sldMk cId="837229545" sldId="262"/>
            <ac:picMk id="7" creationId="{61DEC6CF-ACD5-4F7E-A8A6-B10B8D1D4B3C}"/>
          </ac:picMkLst>
        </pc:picChg>
        <pc:picChg chg="mod">
          <ac:chgData name="Kahhe LEE" userId="7591610f-5cf4-47e1-93ec-243ba810f529" providerId="ADAL" clId="{4C070A51-41D5-4481-99C4-9115E06C980A}" dt="2021-03-29T16:53:12.006" v="4081" actId="14100"/>
          <ac:picMkLst>
            <pc:docMk/>
            <pc:sldMk cId="837229545" sldId="262"/>
            <ac:picMk id="8" creationId="{7D760193-5FAE-4D68-BA80-5886459F5EA3}"/>
          </ac:picMkLst>
        </pc:picChg>
        <pc:picChg chg="add mod">
          <ac:chgData name="Kahhe LEE" userId="7591610f-5cf4-47e1-93ec-243ba810f529" providerId="ADAL" clId="{4C070A51-41D5-4481-99C4-9115E06C980A}" dt="2021-03-29T16:50:41.961" v="4050" actId="1035"/>
          <ac:picMkLst>
            <pc:docMk/>
            <pc:sldMk cId="837229545" sldId="262"/>
            <ac:picMk id="10" creationId="{9E4EF8F1-65DA-46E3-8568-E8B1A5E52383}"/>
          </ac:picMkLst>
        </pc:picChg>
        <pc:picChg chg="add del">
          <ac:chgData name="Kahhe LEE" userId="7591610f-5cf4-47e1-93ec-243ba810f529" providerId="ADAL" clId="{4C070A51-41D5-4481-99C4-9115E06C980A}" dt="2021-03-29T16:38:52.277" v="3325" actId="478"/>
          <ac:picMkLst>
            <pc:docMk/>
            <pc:sldMk cId="837229545" sldId="262"/>
            <ac:picMk id="2050" creationId="{A8DC7C99-C152-4DF5-84C1-56A1851E5092}"/>
          </ac:picMkLst>
        </pc:picChg>
      </pc:sldChg>
      <pc:sldChg chg="addSp delSp modSp mod modNotesTx">
        <pc:chgData name="Kahhe LEE" userId="7591610f-5cf4-47e1-93ec-243ba810f529" providerId="ADAL" clId="{4C070A51-41D5-4481-99C4-9115E06C980A}" dt="2021-04-01T09:42:37.676" v="19652" actId="6549"/>
        <pc:sldMkLst>
          <pc:docMk/>
          <pc:sldMk cId="3437204264" sldId="263"/>
        </pc:sldMkLst>
        <pc:spChg chg="mod">
          <ac:chgData name="Kahhe LEE" userId="7591610f-5cf4-47e1-93ec-243ba810f529" providerId="ADAL" clId="{4C070A51-41D5-4481-99C4-9115E06C980A}" dt="2021-03-31T10:12:13.442" v="13481" actId="113"/>
          <ac:spMkLst>
            <pc:docMk/>
            <pc:sldMk cId="3437204264" sldId="263"/>
            <ac:spMk id="2" creationId="{77C7670C-2E9F-43A0-B2B3-4F000F79C70B}"/>
          </ac:spMkLst>
        </pc:spChg>
        <pc:spChg chg="add mod">
          <ac:chgData name="Kahhe LEE" userId="7591610f-5cf4-47e1-93ec-243ba810f529" providerId="ADAL" clId="{4C070A51-41D5-4481-99C4-9115E06C980A}" dt="2021-03-31T16:19:33.333" v="13734" actId="571"/>
          <ac:spMkLst>
            <pc:docMk/>
            <pc:sldMk cId="3437204264" sldId="263"/>
            <ac:spMk id="5" creationId="{120FC6CD-D289-4146-B419-E3A1E4BA4B2F}"/>
          </ac:spMkLst>
        </pc:spChg>
        <pc:spChg chg="del mod">
          <ac:chgData name="Kahhe LEE" userId="7591610f-5cf4-47e1-93ec-243ba810f529" providerId="ADAL" clId="{4C070A51-41D5-4481-99C4-9115E06C980A}" dt="2021-03-31T08:31:02.935" v="11931" actId="478"/>
          <ac:spMkLst>
            <pc:docMk/>
            <pc:sldMk cId="3437204264" sldId="263"/>
            <ac:spMk id="5" creationId="{A8C86202-01CB-49F3-8CB8-8B46B7CAAA42}"/>
          </ac:spMkLst>
        </pc:spChg>
        <pc:spChg chg="del mod">
          <ac:chgData name="Kahhe LEE" userId="7591610f-5cf4-47e1-93ec-243ba810f529" providerId="ADAL" clId="{4C070A51-41D5-4481-99C4-9115E06C980A}" dt="2021-03-31T06:50:43.231" v="10747" actId="478"/>
          <ac:spMkLst>
            <pc:docMk/>
            <pc:sldMk cId="3437204264" sldId="263"/>
            <ac:spMk id="8" creationId="{E83C5724-64F4-446B-AD7D-0685C687739E}"/>
          </ac:spMkLst>
        </pc:spChg>
        <pc:spChg chg="del mod">
          <ac:chgData name="Kahhe LEE" userId="7591610f-5cf4-47e1-93ec-243ba810f529" providerId="ADAL" clId="{4C070A51-41D5-4481-99C4-9115E06C980A}" dt="2021-03-31T06:50:42.618" v="10746" actId="478"/>
          <ac:spMkLst>
            <pc:docMk/>
            <pc:sldMk cId="3437204264" sldId="263"/>
            <ac:spMk id="9" creationId="{177F7019-DD3E-469A-AAF5-EF6C10E196EA}"/>
          </ac:spMkLst>
        </pc:spChg>
        <pc:spChg chg="del mod">
          <ac:chgData name="Kahhe LEE" userId="7591610f-5cf4-47e1-93ec-243ba810f529" providerId="ADAL" clId="{4C070A51-41D5-4481-99C4-9115E06C980A}" dt="2021-03-31T06:50:44.297" v="10749" actId="478"/>
          <ac:spMkLst>
            <pc:docMk/>
            <pc:sldMk cId="3437204264" sldId="263"/>
            <ac:spMk id="10" creationId="{2A21C5E3-FC08-49ED-B27E-9CD956D1CBC7}"/>
          </ac:spMkLst>
        </pc:spChg>
        <pc:spChg chg="del mod">
          <ac:chgData name="Kahhe LEE" userId="7591610f-5cf4-47e1-93ec-243ba810f529" providerId="ADAL" clId="{4C070A51-41D5-4481-99C4-9115E06C980A}" dt="2021-03-31T06:50:45.525" v="10750" actId="478"/>
          <ac:spMkLst>
            <pc:docMk/>
            <pc:sldMk cId="3437204264" sldId="263"/>
            <ac:spMk id="11" creationId="{210B9FEF-3BEA-408D-A227-AEDFAA632C70}"/>
          </ac:spMkLst>
        </pc:spChg>
        <pc:spChg chg="add del mod">
          <ac:chgData name="Kahhe LEE" userId="7591610f-5cf4-47e1-93ec-243ba810f529" providerId="ADAL" clId="{4C070A51-41D5-4481-99C4-9115E06C980A}" dt="2021-03-31T08:31:09.511" v="11935" actId="478"/>
          <ac:spMkLst>
            <pc:docMk/>
            <pc:sldMk cId="3437204264" sldId="263"/>
            <ac:spMk id="13" creationId="{31F52937-57CA-4DB6-B252-16CCA2A475A4}"/>
          </ac:spMkLst>
        </pc:spChg>
        <pc:spChg chg="add del mod">
          <ac:chgData name="Kahhe LEE" userId="7591610f-5cf4-47e1-93ec-243ba810f529" providerId="ADAL" clId="{4C070A51-41D5-4481-99C4-9115E06C980A}" dt="2021-03-31T08:31:10.100" v="11936" actId="478"/>
          <ac:spMkLst>
            <pc:docMk/>
            <pc:sldMk cId="3437204264" sldId="263"/>
            <ac:spMk id="14" creationId="{09BF5E4C-93F1-4955-B31D-2FC7029BBEBA}"/>
          </ac:spMkLst>
        </pc:spChg>
        <pc:spChg chg="add mod">
          <ac:chgData name="Kahhe LEE" userId="7591610f-5cf4-47e1-93ec-243ba810f529" providerId="ADAL" clId="{4C070A51-41D5-4481-99C4-9115E06C980A}" dt="2021-03-31T16:54:01.996" v="13935" actId="20577"/>
          <ac:spMkLst>
            <pc:docMk/>
            <pc:sldMk cId="3437204264" sldId="263"/>
            <ac:spMk id="15" creationId="{74AFBA11-88E3-43CA-BA9A-580F31631DAA}"/>
          </ac:spMkLst>
        </pc:spChg>
        <pc:spChg chg="add mod">
          <ac:chgData name="Kahhe LEE" userId="7591610f-5cf4-47e1-93ec-243ba810f529" providerId="ADAL" clId="{4C070A51-41D5-4481-99C4-9115E06C980A}" dt="2021-03-31T06:51:20.756" v="10769" actId="571"/>
          <ac:spMkLst>
            <pc:docMk/>
            <pc:sldMk cId="3437204264" sldId="263"/>
            <ac:spMk id="16" creationId="{208401A0-6597-463B-AF37-997CB1905E78}"/>
          </ac:spMkLst>
        </pc:spChg>
        <pc:spChg chg="add mod">
          <ac:chgData name="Kahhe LEE" userId="7591610f-5cf4-47e1-93ec-243ba810f529" providerId="ADAL" clId="{4C070A51-41D5-4481-99C4-9115E06C980A}" dt="2021-03-31T06:51:20.756" v="10769" actId="571"/>
          <ac:spMkLst>
            <pc:docMk/>
            <pc:sldMk cId="3437204264" sldId="263"/>
            <ac:spMk id="17" creationId="{16B1349D-2618-4BF2-8FA0-1110616C8A32}"/>
          </ac:spMkLst>
        </pc:spChg>
        <pc:spChg chg="add del mod">
          <ac:chgData name="Kahhe LEE" userId="7591610f-5cf4-47e1-93ec-243ba810f529" providerId="ADAL" clId="{4C070A51-41D5-4481-99C4-9115E06C980A}" dt="2021-03-31T09:40:11.209" v="12729" actId="478"/>
          <ac:spMkLst>
            <pc:docMk/>
            <pc:sldMk cId="3437204264" sldId="263"/>
            <ac:spMk id="18" creationId="{B62CF7E4-78E4-483D-AE25-38F91040E597}"/>
          </ac:spMkLst>
        </pc:spChg>
        <pc:picChg chg="del mod">
          <ac:chgData name="Kahhe LEE" userId="7591610f-5cf4-47e1-93ec-243ba810f529" providerId="ADAL" clId="{4C070A51-41D5-4481-99C4-9115E06C980A}" dt="2021-03-31T06:51:00.224" v="10760" actId="478"/>
          <ac:picMkLst>
            <pc:docMk/>
            <pc:sldMk cId="3437204264" sldId="263"/>
            <ac:picMk id="12" creationId="{592E6390-F570-4D29-A748-E19F2CC5DD60}"/>
          </ac:picMkLst>
        </pc:picChg>
        <pc:picChg chg="add del">
          <ac:chgData name="Kahhe LEE" userId="7591610f-5cf4-47e1-93ec-243ba810f529" providerId="ADAL" clId="{4C070A51-41D5-4481-99C4-9115E06C980A}" dt="2021-03-31T06:51:01.020" v="10762" actId="478"/>
          <ac:picMkLst>
            <pc:docMk/>
            <pc:sldMk cId="3437204264" sldId="263"/>
            <ac:picMk id="23" creationId="{B8C67B25-CF21-49DB-BBEF-EBC32F73815A}"/>
          </ac:picMkLst>
        </pc:picChg>
        <pc:picChg chg="add del">
          <ac:chgData name="Kahhe LEE" userId="7591610f-5cf4-47e1-93ec-243ba810f529" providerId="ADAL" clId="{4C070A51-41D5-4481-99C4-9115E06C980A}" dt="2021-03-31T06:51:00.504" v="10761" actId="478"/>
          <ac:picMkLst>
            <pc:docMk/>
            <pc:sldMk cId="3437204264" sldId="263"/>
            <ac:picMk id="25" creationId="{197C3728-4CA2-4577-8F12-7DDC2EBF0C44}"/>
          </ac:picMkLst>
        </pc:picChg>
        <pc:picChg chg="add del">
          <ac:chgData name="Kahhe LEE" userId="7591610f-5cf4-47e1-93ec-243ba810f529" providerId="ADAL" clId="{4C070A51-41D5-4481-99C4-9115E06C980A}" dt="2021-03-31T06:51:02.083" v="10764" actId="478"/>
          <ac:picMkLst>
            <pc:docMk/>
            <pc:sldMk cId="3437204264" sldId="263"/>
            <ac:picMk id="26" creationId="{D149E2EA-16F0-4533-8583-78DCA6970F5B}"/>
          </ac:picMkLst>
        </pc:picChg>
        <pc:picChg chg="del mod">
          <ac:chgData name="Kahhe LEE" userId="7591610f-5cf4-47e1-93ec-243ba810f529" providerId="ADAL" clId="{4C070A51-41D5-4481-99C4-9115E06C980A}" dt="2021-03-31T06:51:01.365" v="10763" actId="478"/>
          <ac:picMkLst>
            <pc:docMk/>
            <pc:sldMk cId="3437204264" sldId="263"/>
            <ac:picMk id="27" creationId="{07A60878-97DB-4027-B9E9-0F16226DA6BC}"/>
          </ac:picMkLst>
        </pc:picChg>
        <pc:picChg chg="add del mod">
          <ac:chgData name="Kahhe LEE" userId="7591610f-5cf4-47e1-93ec-243ba810f529" providerId="ADAL" clId="{4C070A51-41D5-4481-99C4-9115E06C980A}" dt="2021-03-31T16:19:04.967" v="13732" actId="478"/>
          <ac:picMkLst>
            <pc:docMk/>
            <pc:sldMk cId="3437204264" sldId="263"/>
            <ac:picMk id="2050" creationId="{2B8F54D8-7B30-408B-9E7D-5FEF497DAF2B}"/>
          </ac:picMkLst>
        </pc:picChg>
        <pc:picChg chg="add mod">
          <ac:chgData name="Kahhe LEE" userId="7591610f-5cf4-47e1-93ec-243ba810f529" providerId="ADAL" clId="{4C070A51-41D5-4481-99C4-9115E06C980A}" dt="2021-03-31T16:40:32.019" v="13795" actId="1076"/>
          <ac:picMkLst>
            <pc:docMk/>
            <pc:sldMk cId="3437204264" sldId="263"/>
            <ac:picMk id="2052" creationId="{6914EBBA-3593-4AA2-99BA-79D657D321EE}"/>
          </ac:picMkLst>
        </pc:picChg>
      </pc:sldChg>
      <pc:sldChg chg="modSp mod modNotesTx">
        <pc:chgData name="Kahhe LEE" userId="7591610f-5cf4-47e1-93ec-243ba810f529" providerId="ADAL" clId="{4C070A51-41D5-4481-99C4-9115E06C980A}" dt="2021-03-29T18:52:10.690" v="9423" actId="20577"/>
        <pc:sldMkLst>
          <pc:docMk/>
          <pc:sldMk cId="1719324845" sldId="265"/>
        </pc:sldMkLst>
        <pc:spChg chg="mod">
          <ac:chgData name="Kahhe LEE" userId="7591610f-5cf4-47e1-93ec-243ba810f529" providerId="ADAL" clId="{4C070A51-41D5-4481-99C4-9115E06C980A}" dt="2021-03-29T17:28:26.420" v="4849" actId="20577"/>
          <ac:spMkLst>
            <pc:docMk/>
            <pc:sldMk cId="1719324845" sldId="265"/>
            <ac:spMk id="2" creationId="{4D05552B-949E-4E69-BB94-6EF7A96920A3}"/>
          </ac:spMkLst>
        </pc:spChg>
        <pc:picChg chg="mod">
          <ac:chgData name="Kahhe LEE" userId="7591610f-5cf4-47e1-93ec-243ba810f529" providerId="ADAL" clId="{4C070A51-41D5-4481-99C4-9115E06C980A}" dt="2021-03-29T16:51:26.428" v="4058" actId="1076"/>
          <ac:picMkLst>
            <pc:docMk/>
            <pc:sldMk cId="1719324845" sldId="265"/>
            <ac:picMk id="5" creationId="{428B85B4-BC20-4EF5-B19B-F9B63816F7D4}"/>
          </ac:picMkLst>
        </pc:picChg>
        <pc:picChg chg="mod">
          <ac:chgData name="Kahhe LEE" userId="7591610f-5cf4-47e1-93ec-243ba810f529" providerId="ADAL" clId="{4C070A51-41D5-4481-99C4-9115E06C980A}" dt="2021-03-29T16:51:56.468" v="4065" actId="14100"/>
          <ac:picMkLst>
            <pc:docMk/>
            <pc:sldMk cId="1719324845" sldId="265"/>
            <ac:picMk id="7" creationId="{BA47F459-6EB7-48EC-8407-234AE272BDF5}"/>
          </ac:picMkLst>
        </pc:picChg>
      </pc:sldChg>
      <pc:sldChg chg="addSp delSp modSp mod modAnim modNotesTx">
        <pc:chgData name="Kahhe LEE" userId="7591610f-5cf4-47e1-93ec-243ba810f529" providerId="ADAL" clId="{4C070A51-41D5-4481-99C4-9115E06C980A}" dt="2021-03-31T17:06:08.582" v="14162"/>
        <pc:sldMkLst>
          <pc:docMk/>
          <pc:sldMk cId="3859425883" sldId="266"/>
        </pc:sldMkLst>
        <pc:spChg chg="mod">
          <ac:chgData name="Kahhe LEE" userId="7591610f-5cf4-47e1-93ec-243ba810f529" providerId="ADAL" clId="{4C070A51-41D5-4481-99C4-9115E06C980A}" dt="2021-03-29T17:28:54.463" v="4905" actId="20577"/>
          <ac:spMkLst>
            <pc:docMk/>
            <pc:sldMk cId="3859425883" sldId="266"/>
            <ac:spMk id="2" creationId="{4D05552B-949E-4E69-BB94-6EF7A96920A3}"/>
          </ac:spMkLst>
        </pc:spChg>
        <pc:spChg chg="add mod">
          <ac:chgData name="Kahhe LEE" userId="7591610f-5cf4-47e1-93ec-243ba810f529" providerId="ADAL" clId="{4C070A51-41D5-4481-99C4-9115E06C980A}" dt="2021-03-31T17:05:34.214" v="14158" actId="14100"/>
          <ac:spMkLst>
            <pc:docMk/>
            <pc:sldMk cId="3859425883" sldId="266"/>
            <ac:spMk id="3" creationId="{A1E05483-BD1E-44E7-9421-D3E5C07D60D8}"/>
          </ac:spMkLst>
        </pc:spChg>
        <pc:picChg chg="add del mod modCrop">
          <ac:chgData name="Kahhe LEE" userId="7591610f-5cf4-47e1-93ec-243ba810f529" providerId="ADAL" clId="{4C070A51-41D5-4481-99C4-9115E06C980A}" dt="2021-03-29T06:21:43.135" v="492" actId="478"/>
          <ac:picMkLst>
            <pc:docMk/>
            <pc:sldMk cId="3859425883" sldId="266"/>
            <ac:picMk id="3" creationId="{907D4BBC-2F75-4351-ADB1-DD929B566E29}"/>
          </ac:picMkLst>
        </pc:picChg>
        <pc:picChg chg="del">
          <ac:chgData name="Kahhe LEE" userId="7591610f-5cf4-47e1-93ec-243ba810f529" providerId="ADAL" clId="{4C070A51-41D5-4481-99C4-9115E06C980A}" dt="2021-03-29T06:18:58.476" v="391" actId="478"/>
          <ac:picMkLst>
            <pc:docMk/>
            <pc:sldMk cId="3859425883" sldId="266"/>
            <ac:picMk id="4" creationId="{4385A5B0-1E17-48AF-B2C9-21E65009D9C1}"/>
          </ac:picMkLst>
        </pc:picChg>
        <pc:picChg chg="add mod modCrop">
          <ac:chgData name="Kahhe LEE" userId="7591610f-5cf4-47e1-93ec-243ba810f529" providerId="ADAL" clId="{4C070A51-41D5-4481-99C4-9115E06C980A}" dt="2021-03-29T16:52:58.824" v="4079" actId="14100"/>
          <ac:picMkLst>
            <pc:docMk/>
            <pc:sldMk cId="3859425883" sldId="266"/>
            <ac:picMk id="5" creationId="{985D5286-BAF9-4FBD-93F8-F807F7663A12}"/>
          </ac:picMkLst>
        </pc:picChg>
      </pc:sldChg>
      <pc:sldChg chg="addSp delSp modSp mod modAnim modNotesTx">
        <pc:chgData name="Kahhe LEE" userId="7591610f-5cf4-47e1-93ec-243ba810f529" providerId="ADAL" clId="{4C070A51-41D5-4481-99C4-9115E06C980A}" dt="2021-04-01T09:38:36.191" v="19036" actId="20577"/>
        <pc:sldMkLst>
          <pc:docMk/>
          <pc:sldMk cId="1427981920" sldId="267"/>
        </pc:sldMkLst>
        <pc:spChg chg="mod">
          <ac:chgData name="Kahhe LEE" userId="7591610f-5cf4-47e1-93ec-243ba810f529" providerId="ADAL" clId="{4C070A51-41D5-4481-99C4-9115E06C980A}" dt="2021-03-29T17:31:06.853" v="5046" actId="20577"/>
          <ac:spMkLst>
            <pc:docMk/>
            <pc:sldMk cId="1427981920" sldId="267"/>
            <ac:spMk id="2" creationId="{4D05552B-949E-4E69-BB94-6EF7A96920A3}"/>
          </ac:spMkLst>
        </pc:spChg>
        <pc:spChg chg="add mod">
          <ac:chgData name="Kahhe LEE" userId="7591610f-5cf4-47e1-93ec-243ba810f529" providerId="ADAL" clId="{4C070A51-41D5-4481-99C4-9115E06C980A}" dt="2021-03-29T17:09:53.734" v="4426" actId="14100"/>
          <ac:spMkLst>
            <pc:docMk/>
            <pc:sldMk cId="1427981920" sldId="267"/>
            <ac:spMk id="3" creationId="{6E892D16-7074-47B0-9831-6778EFF94E33}"/>
          </ac:spMkLst>
        </pc:spChg>
        <pc:spChg chg="add mod">
          <ac:chgData name="Kahhe LEE" userId="7591610f-5cf4-47e1-93ec-243ba810f529" providerId="ADAL" clId="{4C070A51-41D5-4481-99C4-9115E06C980A}" dt="2021-03-29T17:25:39.981" v="4751" actId="20577"/>
          <ac:spMkLst>
            <pc:docMk/>
            <pc:sldMk cId="1427981920" sldId="267"/>
            <ac:spMk id="5" creationId="{390AEFC9-54D6-42AD-8B71-42FC9C34467A}"/>
          </ac:spMkLst>
        </pc:spChg>
        <pc:spChg chg="add mod">
          <ac:chgData name="Kahhe LEE" userId="7591610f-5cf4-47e1-93ec-243ba810f529" providerId="ADAL" clId="{4C070A51-41D5-4481-99C4-9115E06C980A}" dt="2021-03-29T17:08:18.039" v="4406" actId="14100"/>
          <ac:spMkLst>
            <pc:docMk/>
            <pc:sldMk cId="1427981920" sldId="267"/>
            <ac:spMk id="6" creationId="{2FF413FA-774A-4D3B-AC1F-127FD7F60E68}"/>
          </ac:spMkLst>
        </pc:spChg>
        <pc:spChg chg="add mod">
          <ac:chgData name="Kahhe LEE" userId="7591610f-5cf4-47e1-93ec-243ba810f529" providerId="ADAL" clId="{4C070A51-41D5-4481-99C4-9115E06C980A}" dt="2021-03-29T17:10:29.742" v="4436" actId="14100"/>
          <ac:spMkLst>
            <pc:docMk/>
            <pc:sldMk cId="1427981920" sldId="267"/>
            <ac:spMk id="7" creationId="{78ECB537-3E0A-4100-850F-82CDE2850C13}"/>
          </ac:spMkLst>
        </pc:spChg>
        <pc:spChg chg="add mod">
          <ac:chgData name="Kahhe LEE" userId="7591610f-5cf4-47e1-93ec-243ba810f529" providerId="ADAL" clId="{4C070A51-41D5-4481-99C4-9115E06C980A}" dt="2021-03-29T17:10:18.488" v="4434" actId="14100"/>
          <ac:spMkLst>
            <pc:docMk/>
            <pc:sldMk cId="1427981920" sldId="267"/>
            <ac:spMk id="8" creationId="{1D2F6216-3077-4B33-A884-9249EB9CBFBB}"/>
          </ac:spMkLst>
        </pc:spChg>
        <pc:spChg chg="add mod">
          <ac:chgData name="Kahhe LEE" userId="7591610f-5cf4-47e1-93ec-243ba810f529" providerId="ADAL" clId="{4C070A51-41D5-4481-99C4-9115E06C980A}" dt="2021-03-29T17:10:15.605" v="4433" actId="14100"/>
          <ac:spMkLst>
            <pc:docMk/>
            <pc:sldMk cId="1427981920" sldId="267"/>
            <ac:spMk id="9" creationId="{283EB58D-AE7F-4350-9F66-FD1439642C8D}"/>
          </ac:spMkLst>
        </pc:spChg>
        <pc:spChg chg="add mod">
          <ac:chgData name="Kahhe LEE" userId="7591610f-5cf4-47e1-93ec-243ba810f529" providerId="ADAL" clId="{4C070A51-41D5-4481-99C4-9115E06C980A}" dt="2021-03-29T17:05:47.418" v="4367" actId="571"/>
          <ac:spMkLst>
            <pc:docMk/>
            <pc:sldMk cId="1427981920" sldId="267"/>
            <ac:spMk id="11" creationId="{2985690A-01E6-4242-81FB-B8039D61C632}"/>
          </ac:spMkLst>
        </pc:spChg>
        <pc:spChg chg="add mod">
          <ac:chgData name="Kahhe LEE" userId="7591610f-5cf4-47e1-93ec-243ba810f529" providerId="ADAL" clId="{4C070A51-41D5-4481-99C4-9115E06C980A}" dt="2021-03-29T17:05:49.801" v="4369" actId="571"/>
          <ac:spMkLst>
            <pc:docMk/>
            <pc:sldMk cId="1427981920" sldId="267"/>
            <ac:spMk id="13" creationId="{421D2682-E206-47B4-921E-A2C1EB00C9DC}"/>
          </ac:spMkLst>
        </pc:spChg>
        <pc:spChg chg="add mod">
          <ac:chgData name="Kahhe LEE" userId="7591610f-5cf4-47e1-93ec-243ba810f529" providerId="ADAL" clId="{4C070A51-41D5-4481-99C4-9115E06C980A}" dt="2021-03-29T17:09:38.866" v="4424" actId="14100"/>
          <ac:spMkLst>
            <pc:docMk/>
            <pc:sldMk cId="1427981920" sldId="267"/>
            <ac:spMk id="14" creationId="{897CE40F-64C7-4175-A626-2033D3821BA8}"/>
          </ac:spMkLst>
        </pc:spChg>
        <pc:spChg chg="add mod">
          <ac:chgData name="Kahhe LEE" userId="7591610f-5cf4-47e1-93ec-243ba810f529" providerId="ADAL" clId="{4C070A51-41D5-4481-99C4-9115E06C980A}" dt="2021-03-29T17:06:36.701" v="4383" actId="571"/>
          <ac:spMkLst>
            <pc:docMk/>
            <pc:sldMk cId="1427981920" sldId="267"/>
            <ac:spMk id="16" creationId="{23787F62-3FD2-4A21-A618-0B62749D7BF2}"/>
          </ac:spMkLst>
        </pc:spChg>
        <pc:spChg chg="add mod">
          <ac:chgData name="Kahhe LEE" userId="7591610f-5cf4-47e1-93ec-243ba810f529" providerId="ADAL" clId="{4C070A51-41D5-4481-99C4-9115E06C980A}" dt="2021-03-29T17:06:38.765" v="4385" actId="571"/>
          <ac:spMkLst>
            <pc:docMk/>
            <pc:sldMk cId="1427981920" sldId="267"/>
            <ac:spMk id="18" creationId="{7A64C59D-5225-4639-8872-55484A778ED8}"/>
          </ac:spMkLst>
        </pc:spChg>
        <pc:spChg chg="add mod">
          <ac:chgData name="Kahhe LEE" userId="7591610f-5cf4-47e1-93ec-243ba810f529" providerId="ADAL" clId="{4C070A51-41D5-4481-99C4-9115E06C980A}" dt="2021-03-29T17:09:22.477" v="4421" actId="14100"/>
          <ac:spMkLst>
            <pc:docMk/>
            <pc:sldMk cId="1427981920" sldId="267"/>
            <ac:spMk id="19" creationId="{ECA180A7-0EF2-42B6-953B-B8AA96436DAC}"/>
          </ac:spMkLst>
        </pc:spChg>
        <pc:spChg chg="add del mod">
          <ac:chgData name="Kahhe LEE" userId="7591610f-5cf4-47e1-93ec-243ba810f529" providerId="ADAL" clId="{4C070A51-41D5-4481-99C4-9115E06C980A}" dt="2021-03-29T17:09:08.332" v="4418" actId="14100"/>
          <ac:spMkLst>
            <pc:docMk/>
            <pc:sldMk cId="1427981920" sldId="267"/>
            <ac:spMk id="20" creationId="{2F149F1D-C466-441F-800B-38AD22A2AE56}"/>
          </ac:spMkLst>
        </pc:spChg>
        <pc:spChg chg="add mod">
          <ac:chgData name="Kahhe LEE" userId="7591610f-5cf4-47e1-93ec-243ba810f529" providerId="ADAL" clId="{4C070A51-41D5-4481-99C4-9115E06C980A}" dt="2021-03-29T17:07:40.648" v="4396" actId="571"/>
          <ac:spMkLst>
            <pc:docMk/>
            <pc:sldMk cId="1427981920" sldId="267"/>
            <ac:spMk id="21" creationId="{7C8ABE3A-4B3F-4EBE-BD38-406E98304ACE}"/>
          </ac:spMkLst>
        </pc:spChg>
        <pc:spChg chg="add mod">
          <ac:chgData name="Kahhe LEE" userId="7591610f-5cf4-47e1-93ec-243ba810f529" providerId="ADAL" clId="{4C070A51-41D5-4481-99C4-9115E06C980A}" dt="2021-03-29T17:08:49.368" v="4414" actId="571"/>
          <ac:spMkLst>
            <pc:docMk/>
            <pc:sldMk cId="1427981920" sldId="267"/>
            <ac:spMk id="23" creationId="{A5863EED-6E10-4AC8-938C-BCBCB4B102B6}"/>
          </ac:spMkLst>
        </pc:spChg>
        <pc:spChg chg="add mod">
          <ac:chgData name="Kahhe LEE" userId="7591610f-5cf4-47e1-93ec-243ba810f529" providerId="ADAL" clId="{4C070A51-41D5-4481-99C4-9115E06C980A}" dt="2021-03-29T17:10:34.858" v="4437" actId="14100"/>
          <ac:spMkLst>
            <pc:docMk/>
            <pc:sldMk cId="1427981920" sldId="267"/>
            <ac:spMk id="24" creationId="{125F4F3E-DDF9-4368-97FA-004144778E1A}"/>
          </ac:spMkLst>
        </pc:spChg>
        <pc:picChg chg="mod">
          <ac:chgData name="Kahhe LEE" userId="7591610f-5cf4-47e1-93ec-243ba810f529" providerId="ADAL" clId="{4C070A51-41D5-4481-99C4-9115E06C980A}" dt="2021-03-29T18:04:42.780" v="6487" actId="1076"/>
          <ac:picMkLst>
            <pc:docMk/>
            <pc:sldMk cId="1427981920" sldId="267"/>
            <ac:picMk id="4" creationId="{C0D0C7FB-43DB-4942-BA0E-8E3D22277FF9}"/>
          </ac:picMkLst>
        </pc:picChg>
        <pc:picChg chg="add mod">
          <ac:chgData name="Kahhe LEE" userId="7591610f-5cf4-47e1-93ec-243ba810f529" providerId="ADAL" clId="{4C070A51-41D5-4481-99C4-9115E06C980A}" dt="2021-03-29T17:05:47.418" v="4367" actId="571"/>
          <ac:picMkLst>
            <pc:docMk/>
            <pc:sldMk cId="1427981920" sldId="267"/>
            <ac:picMk id="10" creationId="{E663F927-E5F1-4CAB-BAF9-FA06B9BCB129}"/>
          </ac:picMkLst>
        </pc:picChg>
        <pc:picChg chg="add mod">
          <ac:chgData name="Kahhe LEE" userId="7591610f-5cf4-47e1-93ec-243ba810f529" providerId="ADAL" clId="{4C070A51-41D5-4481-99C4-9115E06C980A}" dt="2021-03-29T17:05:49.801" v="4369" actId="571"/>
          <ac:picMkLst>
            <pc:docMk/>
            <pc:sldMk cId="1427981920" sldId="267"/>
            <ac:picMk id="12" creationId="{36A2FEE1-58DB-4D3E-AEBA-6E19FCD21B7F}"/>
          </ac:picMkLst>
        </pc:picChg>
        <pc:picChg chg="add mod">
          <ac:chgData name="Kahhe LEE" userId="7591610f-5cf4-47e1-93ec-243ba810f529" providerId="ADAL" clId="{4C070A51-41D5-4481-99C4-9115E06C980A}" dt="2021-03-29T17:06:36.701" v="4383" actId="571"/>
          <ac:picMkLst>
            <pc:docMk/>
            <pc:sldMk cId="1427981920" sldId="267"/>
            <ac:picMk id="15" creationId="{5E99DE19-7C8B-4735-9DDA-DB80F09B3BC0}"/>
          </ac:picMkLst>
        </pc:picChg>
        <pc:picChg chg="add mod">
          <ac:chgData name="Kahhe LEE" userId="7591610f-5cf4-47e1-93ec-243ba810f529" providerId="ADAL" clId="{4C070A51-41D5-4481-99C4-9115E06C980A}" dt="2021-03-29T17:06:38.765" v="4385" actId="571"/>
          <ac:picMkLst>
            <pc:docMk/>
            <pc:sldMk cId="1427981920" sldId="267"/>
            <ac:picMk id="17" creationId="{619F0244-D90C-4890-B101-CFD9A4051C2F}"/>
          </ac:picMkLst>
        </pc:picChg>
        <pc:picChg chg="add mod">
          <ac:chgData name="Kahhe LEE" userId="7591610f-5cf4-47e1-93ec-243ba810f529" providerId="ADAL" clId="{4C070A51-41D5-4481-99C4-9115E06C980A}" dt="2021-03-29T17:08:49.368" v="4414" actId="571"/>
          <ac:picMkLst>
            <pc:docMk/>
            <pc:sldMk cId="1427981920" sldId="267"/>
            <ac:picMk id="22" creationId="{FCDD3BED-3155-4DD6-8759-87EEFD6A76BF}"/>
          </ac:picMkLst>
        </pc:picChg>
        <pc:picChg chg="add mod">
          <ac:chgData name="Kahhe LEE" userId="7591610f-5cf4-47e1-93ec-243ba810f529" providerId="ADAL" clId="{4C070A51-41D5-4481-99C4-9115E06C980A}" dt="2021-03-29T17:23:49.396" v="4595" actId="1038"/>
          <ac:picMkLst>
            <pc:docMk/>
            <pc:sldMk cId="1427981920" sldId="267"/>
            <ac:picMk id="25" creationId="{14B92AA9-1AEF-4E60-B17F-088DD89B15E5}"/>
          </ac:picMkLst>
        </pc:picChg>
        <pc:picChg chg="add mod">
          <ac:chgData name="Kahhe LEE" userId="7591610f-5cf4-47e1-93ec-243ba810f529" providerId="ADAL" clId="{4C070A51-41D5-4481-99C4-9115E06C980A}" dt="2021-03-29T17:23:45.239" v="4593" actId="1037"/>
          <ac:picMkLst>
            <pc:docMk/>
            <pc:sldMk cId="1427981920" sldId="267"/>
            <ac:picMk id="26" creationId="{B068994B-7409-46AE-B128-726698900860}"/>
          </ac:picMkLst>
        </pc:picChg>
      </pc:sldChg>
      <pc:sldChg chg="addSp delSp modSp mod modAnim modNotesTx">
        <pc:chgData name="Kahhe LEE" userId="7591610f-5cf4-47e1-93ec-243ba810f529" providerId="ADAL" clId="{4C070A51-41D5-4481-99C4-9115E06C980A}" dt="2021-04-01T09:41:41.908" v="19650" actId="20577"/>
        <pc:sldMkLst>
          <pc:docMk/>
          <pc:sldMk cId="1317238290" sldId="268"/>
        </pc:sldMkLst>
        <pc:spChg chg="mod">
          <ac:chgData name="Kahhe LEE" userId="7591610f-5cf4-47e1-93ec-243ba810f529" providerId="ADAL" clId="{4C070A51-41D5-4481-99C4-9115E06C980A}" dt="2021-03-29T17:34:24.320" v="5058" actId="20577"/>
          <ac:spMkLst>
            <pc:docMk/>
            <pc:sldMk cId="1317238290" sldId="268"/>
            <ac:spMk id="2" creationId="{4D05552B-949E-4E69-BB94-6EF7A96920A3}"/>
          </ac:spMkLst>
        </pc:spChg>
        <pc:spChg chg="add mod">
          <ac:chgData name="Kahhe LEE" userId="7591610f-5cf4-47e1-93ec-243ba810f529" providerId="ADAL" clId="{4C070A51-41D5-4481-99C4-9115E06C980A}" dt="2021-03-31T16:59:04.578" v="14016" actId="20577"/>
          <ac:spMkLst>
            <pc:docMk/>
            <pc:sldMk cId="1317238290" sldId="268"/>
            <ac:spMk id="4" creationId="{0C5C73EE-9DB6-4D53-B82A-2D297046E249}"/>
          </ac:spMkLst>
        </pc:spChg>
        <pc:spChg chg="add mod">
          <ac:chgData name="Kahhe LEE" userId="7591610f-5cf4-47e1-93ec-243ba810f529" providerId="ADAL" clId="{4C070A51-41D5-4481-99C4-9115E06C980A}" dt="2021-03-29T17:40:39.569" v="5578" actId="14100"/>
          <ac:spMkLst>
            <pc:docMk/>
            <pc:sldMk cId="1317238290" sldId="268"/>
            <ac:spMk id="5" creationId="{1609DDFE-5CE8-438A-941F-0F36E9B07AB4}"/>
          </ac:spMkLst>
        </pc:spChg>
        <pc:spChg chg="add mod">
          <ac:chgData name="Kahhe LEE" userId="7591610f-5cf4-47e1-93ec-243ba810f529" providerId="ADAL" clId="{4C070A51-41D5-4481-99C4-9115E06C980A}" dt="2021-03-29T17:40:32.929" v="5577" actId="14100"/>
          <ac:spMkLst>
            <pc:docMk/>
            <pc:sldMk cId="1317238290" sldId="268"/>
            <ac:spMk id="7" creationId="{D1F158E7-7FC8-4F02-ACCC-F855FC13D3E2}"/>
          </ac:spMkLst>
        </pc:spChg>
        <pc:spChg chg="add mod">
          <ac:chgData name="Kahhe LEE" userId="7591610f-5cf4-47e1-93ec-243ba810f529" providerId="ADAL" clId="{4C070A51-41D5-4481-99C4-9115E06C980A}" dt="2021-03-29T17:42:02.798" v="5605" actId="1076"/>
          <ac:spMkLst>
            <pc:docMk/>
            <pc:sldMk cId="1317238290" sldId="268"/>
            <ac:spMk id="8" creationId="{9FFF560A-E75C-4A0F-88C5-ED8D9215C7D7}"/>
          </ac:spMkLst>
        </pc:spChg>
        <pc:picChg chg="add mod ord modCrop">
          <ac:chgData name="Kahhe LEE" userId="7591610f-5cf4-47e1-93ec-243ba810f529" providerId="ADAL" clId="{4C070A51-41D5-4481-99C4-9115E06C980A}" dt="2021-03-29T18:09:10.928" v="6558" actId="1076"/>
          <ac:picMkLst>
            <pc:docMk/>
            <pc:sldMk cId="1317238290" sldId="268"/>
            <ac:picMk id="3" creationId="{9AEBBAF7-807E-43DF-9C5C-E80155C01395}"/>
          </ac:picMkLst>
        </pc:picChg>
        <pc:picChg chg="del">
          <ac:chgData name="Kahhe LEE" userId="7591610f-5cf4-47e1-93ec-243ba810f529" providerId="ADAL" clId="{4C070A51-41D5-4481-99C4-9115E06C980A}" dt="2021-03-29T06:16:58.617" v="281" actId="478"/>
          <ac:picMkLst>
            <pc:docMk/>
            <pc:sldMk cId="1317238290" sldId="268"/>
            <ac:picMk id="3" creationId="{B0BCAEC0-17C1-4CFB-BE1A-D3F7A50DE35C}"/>
          </ac:picMkLst>
        </pc:picChg>
        <pc:picChg chg="add del">
          <ac:chgData name="Kahhe LEE" userId="7591610f-5cf4-47e1-93ec-243ba810f529" providerId="ADAL" clId="{4C070A51-41D5-4481-99C4-9115E06C980A}" dt="2021-03-29T06:06:33.182" v="2" actId="478"/>
          <ac:picMkLst>
            <pc:docMk/>
            <pc:sldMk cId="1317238290" sldId="268"/>
            <ac:picMk id="4" creationId="{75DE4BA1-0E12-4733-8DC1-F8ECFDAA6D01}"/>
          </ac:picMkLst>
        </pc:picChg>
        <pc:picChg chg="add del mod modCrop">
          <ac:chgData name="Kahhe LEE" userId="7591610f-5cf4-47e1-93ec-243ba810f529" providerId="ADAL" clId="{4C070A51-41D5-4481-99C4-9115E06C980A}" dt="2021-03-29T06:17:53.252" v="286" actId="478"/>
          <ac:picMkLst>
            <pc:docMk/>
            <pc:sldMk cId="1317238290" sldId="268"/>
            <ac:picMk id="5" creationId="{1996B199-2B9A-4212-A5BC-40E319CBBE03}"/>
          </ac:picMkLst>
        </pc:picChg>
        <pc:picChg chg="add del mod modCrop">
          <ac:chgData name="Kahhe LEE" userId="7591610f-5cf4-47e1-93ec-243ba810f529" providerId="ADAL" clId="{4C070A51-41D5-4481-99C4-9115E06C980A}" dt="2021-03-29T17:56:39.432" v="5606" actId="478"/>
          <ac:picMkLst>
            <pc:docMk/>
            <pc:sldMk cId="1317238290" sldId="268"/>
            <ac:picMk id="6" creationId="{77627E45-56C0-4A31-AB69-27DD38E00E92}"/>
          </ac:picMkLst>
        </pc:picChg>
      </pc:sldChg>
      <pc:sldChg chg="addSp delSp modSp add mod modAnim">
        <pc:chgData name="Kahhe LEE" userId="7591610f-5cf4-47e1-93ec-243ba810f529" providerId="ADAL" clId="{4C070A51-41D5-4481-99C4-9115E06C980A}" dt="2021-03-31T16:53:14.717" v="13896"/>
        <pc:sldMkLst>
          <pc:docMk/>
          <pc:sldMk cId="2613096622" sldId="273"/>
        </pc:sldMkLst>
        <pc:spChg chg="mod">
          <ac:chgData name="Kahhe LEE" userId="7591610f-5cf4-47e1-93ec-243ba810f529" providerId="ADAL" clId="{4C070A51-41D5-4481-99C4-9115E06C980A}" dt="2021-03-29T18:35:53.062" v="7253" actId="20577"/>
          <ac:spMkLst>
            <pc:docMk/>
            <pc:sldMk cId="2613096622" sldId="273"/>
            <ac:spMk id="2" creationId="{4D05552B-949E-4E69-BB94-6EF7A96920A3}"/>
          </ac:spMkLst>
        </pc:spChg>
        <pc:spChg chg="add mod">
          <ac:chgData name="Kahhe LEE" userId="7591610f-5cf4-47e1-93ec-243ba810f529" providerId="ADAL" clId="{4C070A51-41D5-4481-99C4-9115E06C980A}" dt="2021-03-31T16:16:27.305" v="13707" actId="1035"/>
          <ac:spMkLst>
            <pc:docMk/>
            <pc:sldMk cId="2613096622" sldId="273"/>
            <ac:spMk id="4" creationId="{CF33ED2D-7758-4A2F-AF02-A4F8159008CE}"/>
          </ac:spMkLst>
        </pc:spChg>
        <pc:spChg chg="add mod">
          <ac:chgData name="Kahhe LEE" userId="7591610f-5cf4-47e1-93ec-243ba810f529" providerId="ADAL" clId="{4C070A51-41D5-4481-99C4-9115E06C980A}" dt="2021-03-31T16:18:19.553" v="13725" actId="14100"/>
          <ac:spMkLst>
            <pc:docMk/>
            <pc:sldMk cId="2613096622" sldId="273"/>
            <ac:spMk id="6" creationId="{230643F2-F6BD-44A0-9BA5-252A564D88F5}"/>
          </ac:spMkLst>
        </pc:spChg>
        <pc:spChg chg="add del mod">
          <ac:chgData name="Kahhe LEE" userId="7591610f-5cf4-47e1-93ec-243ba810f529" providerId="ADAL" clId="{4C070A51-41D5-4481-99C4-9115E06C980A}" dt="2021-03-31T16:11:25.986" v="13636" actId="478"/>
          <ac:spMkLst>
            <pc:docMk/>
            <pc:sldMk cId="2613096622" sldId="273"/>
            <ac:spMk id="7" creationId="{4D357C4C-21C0-41F6-9BA9-0B3A3E872BC7}"/>
          </ac:spMkLst>
        </pc:spChg>
        <pc:spChg chg="add mod">
          <ac:chgData name="Kahhe LEE" userId="7591610f-5cf4-47e1-93ec-243ba810f529" providerId="ADAL" clId="{4C070A51-41D5-4481-99C4-9115E06C980A}" dt="2021-03-31T16:17:39.003" v="13713" actId="571"/>
          <ac:spMkLst>
            <pc:docMk/>
            <pc:sldMk cId="2613096622" sldId="273"/>
            <ac:spMk id="12" creationId="{FFC09E7D-DDBD-4C25-A479-CAC8CC5734B9}"/>
          </ac:spMkLst>
        </pc:spChg>
        <pc:picChg chg="del">
          <ac:chgData name="Kahhe LEE" userId="7591610f-5cf4-47e1-93ec-243ba810f529" providerId="ADAL" clId="{4C070A51-41D5-4481-99C4-9115E06C980A}" dt="2021-03-29T06:06:55.019" v="11" actId="478"/>
          <ac:picMkLst>
            <pc:docMk/>
            <pc:sldMk cId="2613096622" sldId="273"/>
            <ac:picMk id="3" creationId="{B0BCAEC0-17C1-4CFB-BE1A-D3F7A50DE35C}"/>
          </ac:picMkLst>
        </pc:picChg>
        <pc:picChg chg="add del mod modCrop">
          <ac:chgData name="Kahhe LEE" userId="7591610f-5cf4-47e1-93ec-243ba810f529" providerId="ADAL" clId="{4C070A51-41D5-4481-99C4-9115E06C980A}" dt="2021-03-29T06:25:05.082" v="588" actId="478"/>
          <ac:picMkLst>
            <pc:docMk/>
            <pc:sldMk cId="2613096622" sldId="273"/>
            <ac:picMk id="4" creationId="{75DE4BA1-0E12-4733-8DC1-F8ECFDAA6D01}"/>
          </ac:picMkLst>
        </pc:picChg>
        <pc:picChg chg="add del mod">
          <ac:chgData name="Kahhe LEE" userId="7591610f-5cf4-47e1-93ec-243ba810f529" providerId="ADAL" clId="{4C070A51-41D5-4481-99C4-9115E06C980A}" dt="2021-03-31T16:11:25.986" v="13636" actId="478"/>
          <ac:picMkLst>
            <pc:docMk/>
            <pc:sldMk cId="2613096622" sldId="273"/>
            <ac:picMk id="5" creationId="{7850E373-FA3F-44FE-B653-A2F879320B1C}"/>
          </ac:picMkLst>
        </pc:picChg>
        <pc:picChg chg="add del mod modCrop">
          <ac:chgData name="Kahhe LEE" userId="7591610f-5cf4-47e1-93ec-243ba810f529" providerId="ADAL" clId="{4C070A51-41D5-4481-99C4-9115E06C980A}" dt="2021-03-29T18:34:19.968" v="7164" actId="478"/>
          <ac:picMkLst>
            <pc:docMk/>
            <pc:sldMk cId="2613096622" sldId="273"/>
            <ac:picMk id="5" creationId="{8DB3C98F-E487-46E2-BB1C-F04C59DBF76F}"/>
          </ac:picMkLst>
        </pc:picChg>
        <pc:picChg chg="add del">
          <ac:chgData name="Kahhe LEE" userId="7591610f-5cf4-47e1-93ec-243ba810f529" providerId="ADAL" clId="{4C070A51-41D5-4481-99C4-9115E06C980A}" dt="2021-03-29T06:26:10.026" v="604" actId="478"/>
          <ac:picMkLst>
            <pc:docMk/>
            <pc:sldMk cId="2613096622" sldId="273"/>
            <ac:picMk id="6" creationId="{DE58B144-668A-4821-8EDC-0964A7C9144F}"/>
          </ac:picMkLst>
        </pc:picChg>
        <pc:picChg chg="add mod modCrop">
          <ac:chgData name="Kahhe LEE" userId="7591610f-5cf4-47e1-93ec-243ba810f529" providerId="ADAL" clId="{4C070A51-41D5-4481-99C4-9115E06C980A}" dt="2021-03-31T16:18:34.220" v="13729" actId="1076"/>
          <ac:picMkLst>
            <pc:docMk/>
            <pc:sldMk cId="2613096622" sldId="273"/>
            <ac:picMk id="9" creationId="{B488507B-7D88-4289-AD0E-65CF21150F84}"/>
          </ac:picMkLst>
        </pc:picChg>
        <pc:picChg chg="add mod">
          <ac:chgData name="Kahhe LEE" userId="7591610f-5cf4-47e1-93ec-243ba810f529" providerId="ADAL" clId="{4C070A51-41D5-4481-99C4-9115E06C980A}" dt="2021-03-31T16:17:39.003" v="13713" actId="571"/>
          <ac:picMkLst>
            <pc:docMk/>
            <pc:sldMk cId="2613096622" sldId="273"/>
            <ac:picMk id="13" creationId="{9483FB41-5DA5-4A72-AE0D-1AA1EEB2986A}"/>
          </ac:picMkLst>
        </pc:picChg>
        <pc:picChg chg="add mod">
          <ac:chgData name="Kahhe LEE" userId="7591610f-5cf4-47e1-93ec-243ba810f529" providerId="ADAL" clId="{4C070A51-41D5-4481-99C4-9115E06C980A}" dt="2021-03-31T16:16:27.305" v="13707" actId="1035"/>
          <ac:picMkLst>
            <pc:docMk/>
            <pc:sldMk cId="2613096622" sldId="273"/>
            <ac:picMk id="1026" creationId="{184B1244-196B-4A77-BD4C-231C10FD4510}"/>
          </ac:picMkLst>
        </pc:picChg>
        <pc:picChg chg="add mod">
          <ac:chgData name="Kahhe LEE" userId="7591610f-5cf4-47e1-93ec-243ba810f529" providerId="ADAL" clId="{4C070A51-41D5-4481-99C4-9115E06C980A}" dt="2021-03-31T16:18:27.530" v="13727" actId="1076"/>
          <ac:picMkLst>
            <pc:docMk/>
            <pc:sldMk cId="2613096622" sldId="273"/>
            <ac:picMk id="1028" creationId="{A98BEC75-FB46-4B0D-B782-791C082A1C14}"/>
          </ac:picMkLst>
        </pc:picChg>
      </pc:sldChg>
      <pc:sldChg chg="addSp delSp modSp add mod ord modAnim modNotesTx">
        <pc:chgData name="Kahhe LEE" userId="7591610f-5cf4-47e1-93ec-243ba810f529" providerId="ADAL" clId="{4C070A51-41D5-4481-99C4-9115E06C980A}" dt="2021-03-31T16:57:19.359" v="13978"/>
        <pc:sldMkLst>
          <pc:docMk/>
          <pc:sldMk cId="2261075119" sldId="274"/>
        </pc:sldMkLst>
        <pc:spChg chg="mod">
          <ac:chgData name="Kahhe LEE" userId="7591610f-5cf4-47e1-93ec-243ba810f529" providerId="ADAL" clId="{4C070A51-41D5-4481-99C4-9115E06C980A}" dt="2021-03-29T06:15:08.173" v="100" actId="20577"/>
          <ac:spMkLst>
            <pc:docMk/>
            <pc:sldMk cId="2261075119" sldId="274"/>
            <ac:spMk id="2" creationId="{4D05552B-949E-4E69-BB94-6EF7A96920A3}"/>
          </ac:spMkLst>
        </pc:spChg>
        <pc:spChg chg="add mod">
          <ac:chgData name="Kahhe LEE" userId="7591610f-5cf4-47e1-93ec-243ba810f529" providerId="ADAL" clId="{4C070A51-41D5-4481-99C4-9115E06C980A}" dt="2021-03-29T18:50:26.274" v="8968" actId="1076"/>
          <ac:spMkLst>
            <pc:docMk/>
            <pc:sldMk cId="2261075119" sldId="274"/>
            <ac:spMk id="4" creationId="{A1F65FFC-A125-4612-B9BC-3ECE29B0BD54}"/>
          </ac:spMkLst>
        </pc:spChg>
        <pc:spChg chg="add del mod">
          <ac:chgData name="Kahhe LEE" userId="7591610f-5cf4-47e1-93ec-243ba810f529" providerId="ADAL" clId="{4C070A51-41D5-4481-99C4-9115E06C980A}" dt="2021-03-29T18:21:39.360" v="6864" actId="478"/>
          <ac:spMkLst>
            <pc:docMk/>
            <pc:sldMk cId="2261075119" sldId="274"/>
            <ac:spMk id="6" creationId="{D1CF9FEB-6A09-4B2D-B2E3-9592AD390164}"/>
          </ac:spMkLst>
        </pc:spChg>
        <pc:spChg chg="add del mod">
          <ac:chgData name="Kahhe LEE" userId="7591610f-5cf4-47e1-93ec-243ba810f529" providerId="ADAL" clId="{4C070A51-41D5-4481-99C4-9115E06C980A}" dt="2021-03-29T18:21:39.360" v="6864" actId="478"/>
          <ac:spMkLst>
            <pc:docMk/>
            <pc:sldMk cId="2261075119" sldId="274"/>
            <ac:spMk id="7" creationId="{89E6D2C2-377D-426F-8E09-EE8EE522BDC7}"/>
          </ac:spMkLst>
        </pc:spChg>
        <pc:spChg chg="add del mod">
          <ac:chgData name="Kahhe LEE" userId="7591610f-5cf4-47e1-93ec-243ba810f529" providerId="ADAL" clId="{4C070A51-41D5-4481-99C4-9115E06C980A}" dt="2021-03-29T18:21:39.360" v="6864" actId="478"/>
          <ac:spMkLst>
            <pc:docMk/>
            <pc:sldMk cId="2261075119" sldId="274"/>
            <ac:spMk id="8" creationId="{357C4D29-E377-4E45-ADB8-E7BA52C5D096}"/>
          </ac:spMkLst>
        </pc:spChg>
        <pc:spChg chg="add del mod">
          <ac:chgData name="Kahhe LEE" userId="7591610f-5cf4-47e1-93ec-243ba810f529" providerId="ADAL" clId="{4C070A51-41D5-4481-99C4-9115E06C980A}" dt="2021-03-29T18:21:39.360" v="6864" actId="478"/>
          <ac:spMkLst>
            <pc:docMk/>
            <pc:sldMk cId="2261075119" sldId="274"/>
            <ac:spMk id="10" creationId="{F409EC8B-BD0F-41F0-8F6D-F08901055398}"/>
          </ac:spMkLst>
        </pc:spChg>
        <pc:spChg chg="add del mod">
          <ac:chgData name="Kahhe LEE" userId="7591610f-5cf4-47e1-93ec-243ba810f529" providerId="ADAL" clId="{4C070A51-41D5-4481-99C4-9115E06C980A}" dt="2021-03-29T18:21:39.360" v="6864" actId="478"/>
          <ac:spMkLst>
            <pc:docMk/>
            <pc:sldMk cId="2261075119" sldId="274"/>
            <ac:spMk id="11" creationId="{DBD88518-5876-436F-9BF1-CA047F8B1739}"/>
          </ac:spMkLst>
        </pc:spChg>
        <pc:spChg chg="add del mod">
          <ac:chgData name="Kahhe LEE" userId="7591610f-5cf4-47e1-93ec-243ba810f529" providerId="ADAL" clId="{4C070A51-41D5-4481-99C4-9115E06C980A}" dt="2021-03-29T18:21:39.360" v="6864" actId="478"/>
          <ac:spMkLst>
            <pc:docMk/>
            <pc:sldMk cId="2261075119" sldId="274"/>
            <ac:spMk id="12" creationId="{7C63ADE5-CA4F-4A8F-8518-777104DFAB3B}"/>
          </ac:spMkLst>
        </pc:spChg>
        <pc:spChg chg="add del mod">
          <ac:chgData name="Kahhe LEE" userId="7591610f-5cf4-47e1-93ec-243ba810f529" providerId="ADAL" clId="{4C070A51-41D5-4481-99C4-9115E06C980A}" dt="2021-03-29T18:08:46.411" v="6549" actId="478"/>
          <ac:spMkLst>
            <pc:docMk/>
            <pc:sldMk cId="2261075119" sldId="274"/>
            <ac:spMk id="13" creationId="{4F24992C-69C5-4CA4-ACB9-6162C349873D}"/>
          </ac:spMkLst>
        </pc:spChg>
        <pc:spChg chg="add del mod">
          <ac:chgData name="Kahhe LEE" userId="7591610f-5cf4-47e1-93ec-243ba810f529" providerId="ADAL" clId="{4C070A51-41D5-4481-99C4-9115E06C980A}" dt="2021-03-29T18:21:39.360" v="6864" actId="478"/>
          <ac:spMkLst>
            <pc:docMk/>
            <pc:sldMk cId="2261075119" sldId="274"/>
            <ac:spMk id="15" creationId="{517C3F4D-4EB0-4B62-B37F-8C82EF0032AD}"/>
          </ac:spMkLst>
        </pc:spChg>
        <pc:spChg chg="add mod">
          <ac:chgData name="Kahhe LEE" userId="7591610f-5cf4-47e1-93ec-243ba810f529" providerId="ADAL" clId="{4C070A51-41D5-4481-99C4-9115E06C980A}" dt="2021-03-29T18:23:10.805" v="6883" actId="14100"/>
          <ac:spMkLst>
            <pc:docMk/>
            <pc:sldMk cId="2261075119" sldId="274"/>
            <ac:spMk id="16" creationId="{5F25D801-3D50-4504-94C3-AE6903D55EB9}"/>
          </ac:spMkLst>
        </pc:spChg>
        <pc:spChg chg="add mod">
          <ac:chgData name="Kahhe LEE" userId="7591610f-5cf4-47e1-93ec-243ba810f529" providerId="ADAL" clId="{4C070A51-41D5-4481-99C4-9115E06C980A}" dt="2021-03-29T18:23:29.483" v="6891" actId="14100"/>
          <ac:spMkLst>
            <pc:docMk/>
            <pc:sldMk cId="2261075119" sldId="274"/>
            <ac:spMk id="17" creationId="{C0AA4428-E3D5-4C18-A0BE-949C27569654}"/>
          </ac:spMkLst>
        </pc:spChg>
        <pc:spChg chg="add mod">
          <ac:chgData name="Kahhe LEE" userId="7591610f-5cf4-47e1-93ec-243ba810f529" providerId="ADAL" clId="{4C070A51-41D5-4481-99C4-9115E06C980A}" dt="2021-03-29T18:24:08.316" v="6905" actId="14100"/>
          <ac:spMkLst>
            <pc:docMk/>
            <pc:sldMk cId="2261075119" sldId="274"/>
            <ac:spMk id="18" creationId="{6C74999D-53DC-47A6-BC91-4637F75F873B}"/>
          </ac:spMkLst>
        </pc:spChg>
        <pc:spChg chg="add mod">
          <ac:chgData name="Kahhe LEE" userId="7591610f-5cf4-47e1-93ec-243ba810f529" providerId="ADAL" clId="{4C070A51-41D5-4481-99C4-9115E06C980A}" dt="2021-03-29T18:24:50.314" v="6920" actId="14100"/>
          <ac:spMkLst>
            <pc:docMk/>
            <pc:sldMk cId="2261075119" sldId="274"/>
            <ac:spMk id="22" creationId="{8F7AA90A-9C81-4ED2-8334-D443AF6CB940}"/>
          </ac:spMkLst>
        </pc:spChg>
        <pc:spChg chg="add mod">
          <ac:chgData name="Kahhe LEE" userId="7591610f-5cf4-47e1-93ec-243ba810f529" providerId="ADAL" clId="{4C070A51-41D5-4481-99C4-9115E06C980A}" dt="2021-03-29T18:25:36.098" v="6930" actId="14100"/>
          <ac:spMkLst>
            <pc:docMk/>
            <pc:sldMk cId="2261075119" sldId="274"/>
            <ac:spMk id="24" creationId="{0329B02B-825D-45C1-9077-9CD01B0D0B74}"/>
          </ac:spMkLst>
        </pc:spChg>
        <pc:spChg chg="add mod">
          <ac:chgData name="Kahhe LEE" userId="7591610f-5cf4-47e1-93ec-243ba810f529" providerId="ADAL" clId="{4C070A51-41D5-4481-99C4-9115E06C980A}" dt="2021-03-29T18:25:47.548" v="6934" actId="14100"/>
          <ac:spMkLst>
            <pc:docMk/>
            <pc:sldMk cId="2261075119" sldId="274"/>
            <ac:spMk id="25" creationId="{7D945077-F8EC-4DB4-A083-555CB3CB666A}"/>
          </ac:spMkLst>
        </pc:spChg>
        <pc:spChg chg="add mod">
          <ac:chgData name="Kahhe LEE" userId="7591610f-5cf4-47e1-93ec-243ba810f529" providerId="ADAL" clId="{4C070A51-41D5-4481-99C4-9115E06C980A}" dt="2021-03-29T18:25:49.273" v="6936" actId="571"/>
          <ac:spMkLst>
            <pc:docMk/>
            <pc:sldMk cId="2261075119" sldId="274"/>
            <ac:spMk id="28" creationId="{FAE77882-B687-4730-8C0B-C32A1A3677E0}"/>
          </ac:spMkLst>
        </pc:spChg>
        <pc:spChg chg="add mod">
          <ac:chgData name="Kahhe LEE" userId="7591610f-5cf4-47e1-93ec-243ba810f529" providerId="ADAL" clId="{4C070A51-41D5-4481-99C4-9115E06C980A}" dt="2021-03-29T18:25:55.888" v="6938" actId="14100"/>
          <ac:spMkLst>
            <pc:docMk/>
            <pc:sldMk cId="2261075119" sldId="274"/>
            <ac:spMk id="29" creationId="{9BF41F06-4C94-46F5-AEBE-3782ECAA47F5}"/>
          </ac:spMkLst>
        </pc:spChg>
        <pc:spChg chg="add mod">
          <ac:chgData name="Kahhe LEE" userId="7591610f-5cf4-47e1-93ec-243ba810f529" providerId="ADAL" clId="{4C070A51-41D5-4481-99C4-9115E06C980A}" dt="2021-03-29T18:26:19.988" v="6942" actId="14100"/>
          <ac:spMkLst>
            <pc:docMk/>
            <pc:sldMk cId="2261075119" sldId="274"/>
            <ac:spMk id="30" creationId="{57835B6A-57DC-459A-BC40-43257E65083D}"/>
          </ac:spMkLst>
        </pc:spChg>
        <pc:spChg chg="add mod">
          <ac:chgData name="Kahhe LEE" userId="7591610f-5cf4-47e1-93ec-243ba810f529" providerId="ADAL" clId="{4C070A51-41D5-4481-99C4-9115E06C980A}" dt="2021-03-29T18:28:17.868" v="6945" actId="14100"/>
          <ac:spMkLst>
            <pc:docMk/>
            <pc:sldMk cId="2261075119" sldId="274"/>
            <ac:spMk id="31" creationId="{D4915F5D-13DE-4569-8C83-6B7BA5D98C13}"/>
          </ac:spMkLst>
        </pc:spChg>
        <pc:spChg chg="add mod">
          <ac:chgData name="Kahhe LEE" userId="7591610f-5cf4-47e1-93ec-243ba810f529" providerId="ADAL" clId="{4C070A51-41D5-4481-99C4-9115E06C980A}" dt="2021-03-29T18:29:00.441" v="6949" actId="14100"/>
          <ac:spMkLst>
            <pc:docMk/>
            <pc:sldMk cId="2261075119" sldId="274"/>
            <ac:spMk id="32" creationId="{F51B3B6D-71F0-48DD-82C1-C252A5825D59}"/>
          </ac:spMkLst>
        </pc:spChg>
        <pc:spChg chg="add mod">
          <ac:chgData name="Kahhe LEE" userId="7591610f-5cf4-47e1-93ec-243ba810f529" providerId="ADAL" clId="{4C070A51-41D5-4481-99C4-9115E06C980A}" dt="2021-03-29T18:29:25.717" v="6951" actId="571"/>
          <ac:spMkLst>
            <pc:docMk/>
            <pc:sldMk cId="2261075119" sldId="274"/>
            <ac:spMk id="33" creationId="{71E7F344-BB74-4F08-8150-7D612276533A}"/>
          </ac:spMkLst>
        </pc:spChg>
        <pc:spChg chg="add mod">
          <ac:chgData name="Kahhe LEE" userId="7591610f-5cf4-47e1-93ec-243ba810f529" providerId="ADAL" clId="{4C070A51-41D5-4481-99C4-9115E06C980A}" dt="2021-03-29T18:29:25.717" v="6951" actId="571"/>
          <ac:spMkLst>
            <pc:docMk/>
            <pc:sldMk cId="2261075119" sldId="274"/>
            <ac:spMk id="34" creationId="{628E8DFC-5096-46C2-889D-EA880CE9575A}"/>
          </ac:spMkLst>
        </pc:spChg>
        <pc:spChg chg="add mod">
          <ac:chgData name="Kahhe LEE" userId="7591610f-5cf4-47e1-93ec-243ba810f529" providerId="ADAL" clId="{4C070A51-41D5-4481-99C4-9115E06C980A}" dt="2021-03-29T18:29:34.322" v="6954" actId="14100"/>
          <ac:spMkLst>
            <pc:docMk/>
            <pc:sldMk cId="2261075119" sldId="274"/>
            <ac:spMk id="35" creationId="{E36BCE45-9A49-4BC9-B938-1B59A52BC3F5}"/>
          </ac:spMkLst>
        </pc:spChg>
        <pc:spChg chg="add mod">
          <ac:chgData name="Kahhe LEE" userId="7591610f-5cf4-47e1-93ec-243ba810f529" providerId="ADAL" clId="{4C070A51-41D5-4481-99C4-9115E06C980A}" dt="2021-03-29T18:30:00.311" v="6957" actId="14100"/>
          <ac:spMkLst>
            <pc:docMk/>
            <pc:sldMk cId="2261075119" sldId="274"/>
            <ac:spMk id="36" creationId="{C7D2E765-C515-4B6D-BEE8-B4077E27E096}"/>
          </ac:spMkLst>
        </pc:spChg>
        <pc:spChg chg="add mod">
          <ac:chgData name="Kahhe LEE" userId="7591610f-5cf4-47e1-93ec-243ba810f529" providerId="ADAL" clId="{4C070A51-41D5-4481-99C4-9115E06C980A}" dt="2021-03-29T18:31:34.385" v="7114" actId="14100"/>
          <ac:spMkLst>
            <pc:docMk/>
            <pc:sldMk cId="2261075119" sldId="274"/>
            <ac:spMk id="37" creationId="{AF016A2B-3F87-4F28-8357-EEF4171C3F6B}"/>
          </ac:spMkLst>
        </pc:spChg>
        <pc:picChg chg="add mod modCrop">
          <ac:chgData name="Kahhe LEE" userId="7591610f-5cf4-47e1-93ec-243ba810f529" providerId="ADAL" clId="{4C070A51-41D5-4481-99C4-9115E06C980A}" dt="2021-03-29T18:25:31.154" v="6928" actId="1076"/>
          <ac:picMkLst>
            <pc:docMk/>
            <pc:sldMk cId="2261075119" sldId="274"/>
            <ac:picMk id="3" creationId="{4F8F11DE-3BD9-4A9E-831B-9C3A039442FE}"/>
          </ac:picMkLst>
        </pc:picChg>
        <pc:picChg chg="add del mod modCrop">
          <ac:chgData name="Kahhe LEE" userId="7591610f-5cf4-47e1-93ec-243ba810f529" providerId="ADAL" clId="{4C070A51-41D5-4481-99C4-9115E06C980A}" dt="2021-03-29T06:24:47.510" v="579" actId="478"/>
          <ac:picMkLst>
            <pc:docMk/>
            <pc:sldMk cId="2261075119" sldId="274"/>
            <ac:picMk id="3" creationId="{E13DD39C-839C-4FFD-B990-6B2E8D934B73}"/>
          </ac:picMkLst>
        </pc:picChg>
        <pc:picChg chg="del">
          <ac:chgData name="Kahhe LEE" userId="7591610f-5cf4-47e1-93ec-243ba810f529" providerId="ADAL" clId="{4C070A51-41D5-4481-99C4-9115E06C980A}" dt="2021-03-29T06:07:27.890" v="86" actId="478"/>
          <ac:picMkLst>
            <pc:docMk/>
            <pc:sldMk cId="2261075119" sldId="274"/>
            <ac:picMk id="4" creationId="{75DE4BA1-0E12-4733-8DC1-F8ECFDAA6D01}"/>
          </ac:picMkLst>
        </pc:picChg>
        <pc:picChg chg="add del mod modCrop">
          <ac:chgData name="Kahhe LEE" userId="7591610f-5cf4-47e1-93ec-243ba810f529" providerId="ADAL" clId="{4C070A51-41D5-4481-99C4-9115E06C980A}" dt="2021-03-29T18:21:36.177" v="6863" actId="478"/>
          <ac:picMkLst>
            <pc:docMk/>
            <pc:sldMk cId="2261075119" sldId="274"/>
            <ac:picMk id="5" creationId="{E6663158-F83D-43FD-8B3D-A06E14909746}"/>
          </ac:picMkLst>
        </pc:picChg>
        <pc:picChg chg="add mod">
          <ac:chgData name="Kahhe LEE" userId="7591610f-5cf4-47e1-93ec-243ba810f529" providerId="ADAL" clId="{4C070A51-41D5-4481-99C4-9115E06C980A}" dt="2021-03-29T18:06:00.811" v="6510" actId="571"/>
          <ac:picMkLst>
            <pc:docMk/>
            <pc:sldMk cId="2261075119" sldId="274"/>
            <ac:picMk id="9" creationId="{8B389DB1-61DE-415D-B8AF-AA98858EF850}"/>
          </ac:picMkLst>
        </pc:picChg>
        <pc:picChg chg="add mod">
          <ac:chgData name="Kahhe LEE" userId="7591610f-5cf4-47e1-93ec-243ba810f529" providerId="ADAL" clId="{4C070A51-41D5-4481-99C4-9115E06C980A}" dt="2021-03-29T18:07:53.789" v="6543" actId="571"/>
          <ac:picMkLst>
            <pc:docMk/>
            <pc:sldMk cId="2261075119" sldId="274"/>
            <ac:picMk id="14" creationId="{953A13FC-05A8-4A65-93E6-BC7569B368FB}"/>
          </ac:picMkLst>
        </pc:picChg>
        <pc:picChg chg="add mod">
          <ac:chgData name="Kahhe LEE" userId="7591610f-5cf4-47e1-93ec-243ba810f529" providerId="ADAL" clId="{4C070A51-41D5-4481-99C4-9115E06C980A}" dt="2021-03-29T18:23:49.218" v="6896" actId="571"/>
          <ac:picMkLst>
            <pc:docMk/>
            <pc:sldMk cId="2261075119" sldId="274"/>
            <ac:picMk id="19" creationId="{875B0CBC-5068-431A-9742-BF2CD00D613B}"/>
          </ac:picMkLst>
        </pc:picChg>
        <pc:picChg chg="add mod">
          <ac:chgData name="Kahhe LEE" userId="7591610f-5cf4-47e1-93ec-243ba810f529" providerId="ADAL" clId="{4C070A51-41D5-4481-99C4-9115E06C980A}" dt="2021-03-29T18:23:50.809" v="6898" actId="571"/>
          <ac:picMkLst>
            <pc:docMk/>
            <pc:sldMk cId="2261075119" sldId="274"/>
            <ac:picMk id="20" creationId="{994EA2F7-1568-4039-98BE-58D87932B375}"/>
          </ac:picMkLst>
        </pc:picChg>
        <pc:picChg chg="add mod">
          <ac:chgData name="Kahhe LEE" userId="7591610f-5cf4-47e1-93ec-243ba810f529" providerId="ADAL" clId="{4C070A51-41D5-4481-99C4-9115E06C980A}" dt="2021-03-29T18:23:52.230" v="6900" actId="571"/>
          <ac:picMkLst>
            <pc:docMk/>
            <pc:sldMk cId="2261075119" sldId="274"/>
            <ac:picMk id="21" creationId="{DEB94088-EC68-4289-AA4F-48DC015464D3}"/>
          </ac:picMkLst>
        </pc:picChg>
        <pc:picChg chg="add mod">
          <ac:chgData name="Kahhe LEE" userId="7591610f-5cf4-47e1-93ec-243ba810f529" providerId="ADAL" clId="{4C070A51-41D5-4481-99C4-9115E06C980A}" dt="2021-03-29T18:24:18.768" v="6909" actId="571"/>
          <ac:picMkLst>
            <pc:docMk/>
            <pc:sldMk cId="2261075119" sldId="274"/>
            <ac:picMk id="23" creationId="{65F8C0C4-93C3-480F-8A1B-64B50D198445}"/>
          </ac:picMkLst>
        </pc:picChg>
        <pc:picChg chg="add mod">
          <ac:chgData name="Kahhe LEE" userId="7591610f-5cf4-47e1-93ec-243ba810f529" providerId="ADAL" clId="{4C070A51-41D5-4481-99C4-9115E06C980A}" dt="2021-03-29T18:25:41.952" v="6932" actId="571"/>
          <ac:picMkLst>
            <pc:docMk/>
            <pc:sldMk cId="2261075119" sldId="274"/>
            <ac:picMk id="26" creationId="{100AD642-0CD5-40D8-8414-8AF0B6955237}"/>
          </ac:picMkLst>
        </pc:picChg>
        <pc:picChg chg="add mod">
          <ac:chgData name="Kahhe LEE" userId="7591610f-5cf4-47e1-93ec-243ba810f529" providerId="ADAL" clId="{4C070A51-41D5-4481-99C4-9115E06C980A}" dt="2021-03-29T18:25:49.273" v="6936" actId="571"/>
          <ac:picMkLst>
            <pc:docMk/>
            <pc:sldMk cId="2261075119" sldId="274"/>
            <ac:picMk id="27" creationId="{A3E0D1BF-3564-4BD9-B6D2-83BCDA447B80}"/>
          </ac:picMkLst>
        </pc:picChg>
      </pc:sldChg>
      <pc:sldChg chg="delSp add del mod">
        <pc:chgData name="Kahhe LEE" userId="7591610f-5cf4-47e1-93ec-243ba810f529" providerId="ADAL" clId="{4C070A51-41D5-4481-99C4-9115E06C980A}" dt="2021-03-29T06:18:32.963" v="317" actId="47"/>
        <pc:sldMkLst>
          <pc:docMk/>
          <pc:sldMk cId="271355316" sldId="275"/>
        </pc:sldMkLst>
        <pc:picChg chg="del">
          <ac:chgData name="Kahhe LEE" userId="7591610f-5cf4-47e1-93ec-243ba810f529" providerId="ADAL" clId="{4C070A51-41D5-4481-99C4-9115E06C980A}" dt="2021-03-29T06:18:30.002" v="316" actId="478"/>
          <ac:picMkLst>
            <pc:docMk/>
            <pc:sldMk cId="271355316" sldId="275"/>
            <ac:picMk id="4" creationId="{C0D0C7FB-43DB-4942-BA0E-8E3D22277FF9}"/>
          </ac:picMkLst>
        </pc:picChg>
      </pc:sldChg>
      <pc:sldChg chg="addSp delSp modSp add mod ord modAnim modNotesTx">
        <pc:chgData name="Kahhe LEE" userId="7591610f-5cf4-47e1-93ec-243ba810f529" providerId="ADAL" clId="{4C070A51-41D5-4481-99C4-9115E06C980A}" dt="2021-03-31T16:57:40.124" v="13979"/>
        <pc:sldMkLst>
          <pc:docMk/>
          <pc:sldMk cId="580959458" sldId="275"/>
        </pc:sldMkLst>
        <pc:spChg chg="add mod">
          <ac:chgData name="Kahhe LEE" userId="7591610f-5cf4-47e1-93ec-243ba810f529" providerId="ADAL" clId="{4C070A51-41D5-4481-99C4-9115E06C980A}" dt="2021-03-29T18:14:57.235" v="6673" actId="14100"/>
          <ac:spMkLst>
            <pc:docMk/>
            <pc:sldMk cId="580959458" sldId="275"/>
            <ac:spMk id="4" creationId="{6D45CA1E-45FD-4781-B079-B440FDA512A0}"/>
          </ac:spMkLst>
        </pc:spChg>
        <pc:spChg chg="add del mod">
          <ac:chgData name="Kahhe LEE" userId="7591610f-5cf4-47e1-93ec-243ba810f529" providerId="ADAL" clId="{4C070A51-41D5-4481-99C4-9115E06C980A}" dt="2021-03-29T18:14:17.152" v="6662" actId="478"/>
          <ac:spMkLst>
            <pc:docMk/>
            <pc:sldMk cId="580959458" sldId="275"/>
            <ac:spMk id="5" creationId="{039235E0-E99D-491A-87E5-C3F1B756BB48}"/>
          </ac:spMkLst>
        </pc:spChg>
        <pc:spChg chg="add del mod">
          <ac:chgData name="Kahhe LEE" userId="7591610f-5cf4-47e1-93ec-243ba810f529" providerId="ADAL" clId="{4C070A51-41D5-4481-99C4-9115E06C980A}" dt="2021-03-29T18:14:14.010" v="6659" actId="478"/>
          <ac:spMkLst>
            <pc:docMk/>
            <pc:sldMk cId="580959458" sldId="275"/>
            <ac:spMk id="7" creationId="{E4CD6BDB-6659-4AF5-909F-46E0B8F8EC52}"/>
          </ac:spMkLst>
        </pc:spChg>
        <pc:spChg chg="add del mod">
          <ac:chgData name="Kahhe LEE" userId="7591610f-5cf4-47e1-93ec-243ba810f529" providerId="ADAL" clId="{4C070A51-41D5-4481-99C4-9115E06C980A}" dt="2021-03-29T18:14:19.093" v="6664" actId="478"/>
          <ac:spMkLst>
            <pc:docMk/>
            <pc:sldMk cId="580959458" sldId="275"/>
            <ac:spMk id="8" creationId="{3F4BE168-950C-4F52-9CF0-CF14C39D67C1}"/>
          </ac:spMkLst>
        </pc:spChg>
        <pc:spChg chg="add del mod">
          <ac:chgData name="Kahhe LEE" userId="7591610f-5cf4-47e1-93ec-243ba810f529" providerId="ADAL" clId="{4C070A51-41D5-4481-99C4-9115E06C980A}" dt="2021-03-29T18:14:14.649" v="6660" actId="478"/>
          <ac:spMkLst>
            <pc:docMk/>
            <pc:sldMk cId="580959458" sldId="275"/>
            <ac:spMk id="9" creationId="{B0DCD440-6DF6-4622-BC88-7FA184BC1FAC}"/>
          </ac:spMkLst>
        </pc:spChg>
        <pc:spChg chg="add del mod">
          <ac:chgData name="Kahhe LEE" userId="7591610f-5cf4-47e1-93ec-243ba810f529" providerId="ADAL" clId="{4C070A51-41D5-4481-99C4-9115E06C980A}" dt="2021-03-29T18:14:13.305" v="6658" actId="478"/>
          <ac:spMkLst>
            <pc:docMk/>
            <pc:sldMk cId="580959458" sldId="275"/>
            <ac:spMk id="10" creationId="{7A69F747-A2C4-4E62-9A4C-46D20219D3CB}"/>
          </ac:spMkLst>
        </pc:spChg>
        <pc:spChg chg="add del mod">
          <ac:chgData name="Kahhe LEE" userId="7591610f-5cf4-47e1-93ec-243ba810f529" providerId="ADAL" clId="{4C070A51-41D5-4481-99C4-9115E06C980A}" dt="2021-03-29T18:14:13.305" v="6658" actId="478"/>
          <ac:spMkLst>
            <pc:docMk/>
            <pc:sldMk cId="580959458" sldId="275"/>
            <ac:spMk id="11" creationId="{302E9AFB-DF53-44AF-A1BF-BD90529495A1}"/>
          </ac:spMkLst>
        </pc:spChg>
        <pc:spChg chg="add mod">
          <ac:chgData name="Kahhe LEE" userId="7591610f-5cf4-47e1-93ec-243ba810f529" providerId="ADAL" clId="{4C070A51-41D5-4481-99C4-9115E06C980A}" dt="2021-03-29T18:15:13.733" v="6681" actId="1076"/>
          <ac:spMkLst>
            <pc:docMk/>
            <pc:sldMk cId="580959458" sldId="275"/>
            <ac:spMk id="12" creationId="{19387D19-41DC-4725-9043-8F0178E2E8C9}"/>
          </ac:spMkLst>
        </pc:spChg>
        <pc:spChg chg="add mod">
          <ac:chgData name="Kahhe LEE" userId="7591610f-5cf4-47e1-93ec-243ba810f529" providerId="ADAL" clId="{4C070A51-41D5-4481-99C4-9115E06C980A}" dt="2021-03-29T18:15:22.918" v="6684" actId="14100"/>
          <ac:spMkLst>
            <pc:docMk/>
            <pc:sldMk cId="580959458" sldId="275"/>
            <ac:spMk id="14" creationId="{5498AF38-0874-441E-9AEC-416AE358D068}"/>
          </ac:spMkLst>
        </pc:spChg>
        <pc:spChg chg="add mod">
          <ac:chgData name="Kahhe LEE" userId="7591610f-5cf4-47e1-93ec-243ba810f529" providerId="ADAL" clId="{4C070A51-41D5-4481-99C4-9115E06C980A}" dt="2021-03-29T18:15:33.447" v="6687" actId="14100"/>
          <ac:spMkLst>
            <pc:docMk/>
            <pc:sldMk cId="580959458" sldId="275"/>
            <ac:spMk id="15" creationId="{387A9E87-E389-431D-8203-19BDC5AB664F}"/>
          </ac:spMkLst>
        </pc:spChg>
        <pc:spChg chg="add mod">
          <ac:chgData name="Kahhe LEE" userId="7591610f-5cf4-47e1-93ec-243ba810f529" providerId="ADAL" clId="{4C070A51-41D5-4481-99C4-9115E06C980A}" dt="2021-03-29T18:15:42.683" v="6689" actId="571"/>
          <ac:spMkLst>
            <pc:docMk/>
            <pc:sldMk cId="580959458" sldId="275"/>
            <ac:spMk id="17" creationId="{2F851B71-3DFA-48E3-8A84-06AF5AA70B00}"/>
          </ac:spMkLst>
        </pc:spChg>
        <pc:spChg chg="add del mod">
          <ac:chgData name="Kahhe LEE" userId="7591610f-5cf4-47e1-93ec-243ba810f529" providerId="ADAL" clId="{4C070A51-41D5-4481-99C4-9115E06C980A}" dt="2021-03-29T18:33:31.107" v="7162" actId="478"/>
          <ac:spMkLst>
            <pc:docMk/>
            <pc:sldMk cId="580959458" sldId="275"/>
            <ac:spMk id="18" creationId="{83EE2B99-E597-4968-93C7-82B54ADAC437}"/>
          </ac:spMkLst>
        </pc:spChg>
        <pc:spChg chg="add mod">
          <ac:chgData name="Kahhe LEE" userId="7591610f-5cf4-47e1-93ec-243ba810f529" providerId="ADAL" clId="{4C070A51-41D5-4481-99C4-9115E06C980A}" dt="2021-03-29T18:32:08.667" v="7126" actId="14100"/>
          <ac:spMkLst>
            <pc:docMk/>
            <pc:sldMk cId="580959458" sldId="275"/>
            <ac:spMk id="19" creationId="{2493E2B3-31B4-445D-88AA-3D5B101007FA}"/>
          </ac:spMkLst>
        </pc:spChg>
        <pc:spChg chg="add mod">
          <ac:chgData name="Kahhe LEE" userId="7591610f-5cf4-47e1-93ec-243ba810f529" providerId="ADAL" clId="{4C070A51-41D5-4481-99C4-9115E06C980A}" dt="2021-03-29T18:16:14.791" v="6700" actId="14100"/>
          <ac:spMkLst>
            <pc:docMk/>
            <pc:sldMk cId="580959458" sldId="275"/>
            <ac:spMk id="20" creationId="{2C4CD290-64B2-464D-986F-C61408033E03}"/>
          </ac:spMkLst>
        </pc:spChg>
        <pc:spChg chg="add mod">
          <ac:chgData name="Kahhe LEE" userId="7591610f-5cf4-47e1-93ec-243ba810f529" providerId="ADAL" clId="{4C070A51-41D5-4481-99C4-9115E06C980A}" dt="2021-03-29T18:16:26.571" v="6706" actId="14100"/>
          <ac:spMkLst>
            <pc:docMk/>
            <pc:sldMk cId="580959458" sldId="275"/>
            <ac:spMk id="22" creationId="{5232119E-28E0-4EA4-9A34-D05AD20E97B5}"/>
          </ac:spMkLst>
        </pc:spChg>
        <pc:spChg chg="add mod">
          <ac:chgData name="Kahhe LEE" userId="7591610f-5cf4-47e1-93ec-243ba810f529" providerId="ADAL" clId="{4C070A51-41D5-4481-99C4-9115E06C980A}" dt="2021-03-29T18:16:32.942" v="6708" actId="14100"/>
          <ac:spMkLst>
            <pc:docMk/>
            <pc:sldMk cId="580959458" sldId="275"/>
            <ac:spMk id="24" creationId="{C648AEEE-E111-4FCC-A6E1-441A68F6474B}"/>
          </ac:spMkLst>
        </pc:spChg>
        <pc:spChg chg="add mod">
          <ac:chgData name="Kahhe LEE" userId="7591610f-5cf4-47e1-93ec-243ba810f529" providerId="ADAL" clId="{4C070A51-41D5-4481-99C4-9115E06C980A}" dt="2021-03-29T18:16:43.952" v="6712" actId="14100"/>
          <ac:spMkLst>
            <pc:docMk/>
            <pc:sldMk cId="580959458" sldId="275"/>
            <ac:spMk id="25" creationId="{0B7AACD3-BD77-4A80-9790-9C89CADB6645}"/>
          </ac:spMkLst>
        </pc:spChg>
        <pc:spChg chg="add mod">
          <ac:chgData name="Kahhe LEE" userId="7591610f-5cf4-47e1-93ec-243ba810f529" providerId="ADAL" clId="{4C070A51-41D5-4481-99C4-9115E06C980A}" dt="2021-03-29T18:16:57.636" v="6716" actId="14100"/>
          <ac:spMkLst>
            <pc:docMk/>
            <pc:sldMk cId="580959458" sldId="275"/>
            <ac:spMk id="26" creationId="{5B2EAF4F-EBD2-413E-B53B-0DA17199195E}"/>
          </ac:spMkLst>
        </pc:spChg>
        <pc:spChg chg="add mod">
          <ac:chgData name="Kahhe LEE" userId="7591610f-5cf4-47e1-93ec-243ba810f529" providerId="ADAL" clId="{4C070A51-41D5-4481-99C4-9115E06C980A}" dt="2021-03-29T18:17:10.384" v="6720" actId="1076"/>
          <ac:spMkLst>
            <pc:docMk/>
            <pc:sldMk cId="580959458" sldId="275"/>
            <ac:spMk id="27" creationId="{46D04CBF-DDAA-4181-A11F-24D75B484E40}"/>
          </ac:spMkLst>
        </pc:spChg>
        <pc:spChg chg="add del mod">
          <ac:chgData name="Kahhe LEE" userId="7591610f-5cf4-47e1-93ec-243ba810f529" providerId="ADAL" clId="{4C070A51-41D5-4481-99C4-9115E06C980A}" dt="2021-03-29T18:17:31.593" v="6722" actId="478"/>
          <ac:spMkLst>
            <pc:docMk/>
            <pc:sldMk cId="580959458" sldId="275"/>
            <ac:spMk id="28" creationId="{5B3C962B-416A-44C8-8C06-C1CEC4E9350E}"/>
          </ac:spMkLst>
        </pc:spChg>
        <pc:spChg chg="add del mod">
          <ac:chgData name="Kahhe LEE" userId="7591610f-5cf4-47e1-93ec-243ba810f529" providerId="ADAL" clId="{4C070A51-41D5-4481-99C4-9115E06C980A}" dt="2021-03-29T18:17:59.861" v="6724" actId="478"/>
          <ac:spMkLst>
            <pc:docMk/>
            <pc:sldMk cId="580959458" sldId="275"/>
            <ac:spMk id="29" creationId="{F755DAB1-1333-4C5B-B55A-12DAFD852B0B}"/>
          </ac:spMkLst>
        </pc:spChg>
        <pc:spChg chg="add mod">
          <ac:chgData name="Kahhe LEE" userId="7591610f-5cf4-47e1-93ec-243ba810f529" providerId="ADAL" clId="{4C070A51-41D5-4481-99C4-9115E06C980A}" dt="2021-03-29T18:19:45.191" v="6738" actId="1037"/>
          <ac:spMkLst>
            <pc:docMk/>
            <pc:sldMk cId="580959458" sldId="275"/>
            <ac:spMk id="30" creationId="{04B83DE0-4607-4B46-A56C-93D751FADF06}"/>
          </ac:spMkLst>
        </pc:spChg>
        <pc:spChg chg="add mod">
          <ac:chgData name="Kahhe LEE" userId="7591610f-5cf4-47e1-93ec-243ba810f529" providerId="ADAL" clId="{4C070A51-41D5-4481-99C4-9115E06C980A}" dt="2021-03-29T18:34:01.900" v="7163" actId="1076"/>
          <ac:spMkLst>
            <pc:docMk/>
            <pc:sldMk cId="580959458" sldId="275"/>
            <ac:spMk id="32" creationId="{CC0127F8-4D19-4042-93EC-B2BE2676A919}"/>
          </ac:spMkLst>
        </pc:spChg>
        <pc:spChg chg="add mod">
          <ac:chgData name="Kahhe LEE" userId="7591610f-5cf4-47e1-93ec-243ba810f529" providerId="ADAL" clId="{4C070A51-41D5-4481-99C4-9115E06C980A}" dt="2021-03-29T18:32:21.585" v="7131" actId="14100"/>
          <ac:spMkLst>
            <pc:docMk/>
            <pc:sldMk cId="580959458" sldId="275"/>
            <ac:spMk id="33" creationId="{E515E915-4A65-4B7E-9D90-E734134331BA}"/>
          </ac:spMkLst>
        </pc:spChg>
        <pc:spChg chg="add mod">
          <ac:chgData name="Kahhe LEE" userId="7591610f-5cf4-47e1-93ec-243ba810f529" providerId="ADAL" clId="{4C070A51-41D5-4481-99C4-9115E06C980A}" dt="2021-03-29T18:33:09.038" v="7153" actId="14100"/>
          <ac:spMkLst>
            <pc:docMk/>
            <pc:sldMk cId="580959458" sldId="275"/>
            <ac:spMk id="34" creationId="{3A0416EB-BEC7-4101-8F25-7D0DF3279F4B}"/>
          </ac:spMkLst>
        </pc:spChg>
        <pc:picChg chg="add mod ord modCrop">
          <ac:chgData name="Kahhe LEE" userId="7591610f-5cf4-47e1-93ec-243ba810f529" providerId="ADAL" clId="{4C070A51-41D5-4481-99C4-9115E06C980A}" dt="2021-03-29T18:19:38.456" v="6727" actId="1076"/>
          <ac:picMkLst>
            <pc:docMk/>
            <pc:sldMk cId="580959458" sldId="275"/>
            <ac:picMk id="3" creationId="{7F795FFE-96F1-43D0-91B9-2D2AE3AC72A7}"/>
          </ac:picMkLst>
        </pc:picChg>
        <pc:picChg chg="del">
          <ac:chgData name="Kahhe LEE" userId="7591610f-5cf4-47e1-93ec-243ba810f529" providerId="ADAL" clId="{4C070A51-41D5-4481-99C4-9115E06C980A}" dt="2021-03-29T06:25:55.008" v="598" actId="478"/>
          <ac:picMkLst>
            <pc:docMk/>
            <pc:sldMk cId="580959458" sldId="275"/>
            <ac:picMk id="5" creationId="{8DB3C98F-E487-46E2-BB1C-F04C59DBF76F}"/>
          </ac:picMkLst>
        </pc:picChg>
        <pc:picChg chg="del mod modCrop">
          <ac:chgData name="Kahhe LEE" userId="7591610f-5cf4-47e1-93ec-243ba810f529" providerId="ADAL" clId="{4C070A51-41D5-4481-99C4-9115E06C980A}" dt="2021-03-29T18:13:33.390" v="6651" actId="478"/>
          <ac:picMkLst>
            <pc:docMk/>
            <pc:sldMk cId="580959458" sldId="275"/>
            <ac:picMk id="6" creationId="{DE58B144-668A-4821-8EDC-0964A7C9144F}"/>
          </ac:picMkLst>
        </pc:picChg>
        <pc:picChg chg="add mod">
          <ac:chgData name="Kahhe LEE" userId="7591610f-5cf4-47e1-93ec-243ba810f529" providerId="ADAL" clId="{4C070A51-41D5-4481-99C4-9115E06C980A}" dt="2021-03-29T18:15:01.871" v="6676" actId="571"/>
          <ac:picMkLst>
            <pc:docMk/>
            <pc:sldMk cId="580959458" sldId="275"/>
            <ac:picMk id="13" creationId="{355532F3-FA35-485F-89E0-A08C4ECCC40C}"/>
          </ac:picMkLst>
        </pc:picChg>
        <pc:picChg chg="add mod">
          <ac:chgData name="Kahhe LEE" userId="7591610f-5cf4-47e1-93ec-243ba810f529" providerId="ADAL" clId="{4C070A51-41D5-4481-99C4-9115E06C980A}" dt="2021-03-29T18:15:42.683" v="6689" actId="571"/>
          <ac:picMkLst>
            <pc:docMk/>
            <pc:sldMk cId="580959458" sldId="275"/>
            <ac:picMk id="16" creationId="{C952D5B0-95AB-40B9-A75A-A2891DA74DA3}"/>
          </ac:picMkLst>
        </pc:picChg>
        <pc:picChg chg="add mod">
          <ac:chgData name="Kahhe LEE" userId="7591610f-5cf4-47e1-93ec-243ba810f529" providerId="ADAL" clId="{4C070A51-41D5-4481-99C4-9115E06C980A}" dt="2021-03-29T18:16:07.443" v="6696" actId="571"/>
          <ac:picMkLst>
            <pc:docMk/>
            <pc:sldMk cId="580959458" sldId="275"/>
            <ac:picMk id="21" creationId="{CCD75106-E262-4977-A70A-17ABDE7D7F94}"/>
          </ac:picMkLst>
        </pc:picChg>
        <pc:picChg chg="add mod">
          <ac:chgData name="Kahhe LEE" userId="7591610f-5cf4-47e1-93ec-243ba810f529" providerId="ADAL" clId="{4C070A51-41D5-4481-99C4-9115E06C980A}" dt="2021-03-29T18:16:22.432" v="6704" actId="571"/>
          <ac:picMkLst>
            <pc:docMk/>
            <pc:sldMk cId="580959458" sldId="275"/>
            <ac:picMk id="23" creationId="{EAC3D522-C253-46B5-A257-5A58B4175A73}"/>
          </ac:picMkLst>
        </pc:picChg>
        <pc:picChg chg="add mod">
          <ac:chgData name="Kahhe LEE" userId="7591610f-5cf4-47e1-93ec-243ba810f529" providerId="ADAL" clId="{4C070A51-41D5-4481-99C4-9115E06C980A}" dt="2021-03-29T18:19:39.620" v="6729" actId="571"/>
          <ac:picMkLst>
            <pc:docMk/>
            <pc:sldMk cId="580959458" sldId="275"/>
            <ac:picMk id="31" creationId="{B84E5F6F-E915-4885-9368-43C5AB0613BC}"/>
          </ac:picMkLst>
        </pc:picChg>
      </pc:sldChg>
      <pc:sldChg chg="addSp delSp modSp add mod ord">
        <pc:chgData name="Kahhe LEE" userId="7591610f-5cf4-47e1-93ec-243ba810f529" providerId="ADAL" clId="{4C070A51-41D5-4481-99C4-9115E06C980A}" dt="2021-03-29T16:10:46.811" v="1725" actId="27636"/>
        <pc:sldMkLst>
          <pc:docMk/>
          <pc:sldMk cId="1564866299" sldId="278"/>
        </pc:sldMkLst>
        <pc:spChg chg="mod">
          <ac:chgData name="Kahhe LEE" userId="7591610f-5cf4-47e1-93ec-243ba810f529" providerId="ADAL" clId="{4C070A51-41D5-4481-99C4-9115E06C980A}" dt="2021-03-29T16:10:46.811" v="1725" actId="27636"/>
          <ac:spMkLst>
            <pc:docMk/>
            <pc:sldMk cId="1564866299" sldId="278"/>
            <ac:spMk id="2" creationId="{92A5D2D0-70FD-41DE-915F-D208ED937818}"/>
          </ac:spMkLst>
        </pc:spChg>
        <pc:picChg chg="add mod modCrop">
          <ac:chgData name="Kahhe LEE" userId="7591610f-5cf4-47e1-93ec-243ba810f529" providerId="ADAL" clId="{4C070A51-41D5-4481-99C4-9115E06C980A}" dt="2021-03-29T16:10:34.185" v="1702" actId="1076"/>
          <ac:picMkLst>
            <pc:docMk/>
            <pc:sldMk cId="1564866299" sldId="278"/>
            <ac:picMk id="3" creationId="{566A0CDD-A015-4E8F-9B89-F83B08C54D83}"/>
          </ac:picMkLst>
        </pc:picChg>
        <pc:picChg chg="add del mod">
          <ac:chgData name="Kahhe LEE" userId="7591610f-5cf4-47e1-93ec-243ba810f529" providerId="ADAL" clId="{4C070A51-41D5-4481-99C4-9115E06C980A}" dt="2021-03-29T16:10:12.378" v="1696" actId="478"/>
          <ac:picMkLst>
            <pc:docMk/>
            <pc:sldMk cId="1564866299" sldId="278"/>
            <ac:picMk id="4" creationId="{24BB4464-4F7C-43DD-9853-406767FD106F}"/>
          </ac:picMkLst>
        </pc:picChg>
        <pc:picChg chg="del">
          <ac:chgData name="Kahhe LEE" userId="7591610f-5cf4-47e1-93ec-243ba810f529" providerId="ADAL" clId="{4C070A51-41D5-4481-99C4-9115E06C980A}" dt="2021-03-29T15:36:19.804" v="646" actId="478"/>
          <ac:picMkLst>
            <pc:docMk/>
            <pc:sldMk cId="1564866299" sldId="278"/>
            <ac:picMk id="5" creationId="{775DEF48-3170-43EA-8E2A-E1BCE2DE31FF}"/>
          </ac:picMkLst>
        </pc:picChg>
      </pc:sldChg>
      <pc:sldChg chg="delSp add del mod">
        <pc:chgData name="Kahhe LEE" userId="7591610f-5cf4-47e1-93ec-243ba810f529" providerId="ADAL" clId="{4C070A51-41D5-4481-99C4-9115E06C980A}" dt="2021-03-29T16:11:22.793" v="1754" actId="47"/>
        <pc:sldMkLst>
          <pc:docMk/>
          <pc:sldMk cId="819577605" sldId="279"/>
        </pc:sldMkLst>
        <pc:picChg chg="del">
          <ac:chgData name="Kahhe LEE" userId="7591610f-5cf4-47e1-93ec-243ba810f529" providerId="ADAL" clId="{4C070A51-41D5-4481-99C4-9115E06C980A}" dt="2021-03-29T15:36:18.984" v="645" actId="478"/>
          <ac:picMkLst>
            <pc:docMk/>
            <pc:sldMk cId="819577605" sldId="279"/>
            <ac:picMk id="5" creationId="{775DEF48-3170-43EA-8E2A-E1BCE2DE31FF}"/>
          </ac:picMkLst>
        </pc:picChg>
      </pc:sldChg>
      <pc:sldChg chg="modSp add mod">
        <pc:chgData name="Kahhe LEE" userId="7591610f-5cf4-47e1-93ec-243ba810f529" providerId="ADAL" clId="{4C070A51-41D5-4481-99C4-9115E06C980A}" dt="2021-03-29T16:10:57.625" v="1753" actId="27636"/>
        <pc:sldMkLst>
          <pc:docMk/>
          <pc:sldMk cId="1682252147" sldId="280"/>
        </pc:sldMkLst>
        <pc:spChg chg="mod">
          <ac:chgData name="Kahhe LEE" userId="7591610f-5cf4-47e1-93ec-243ba810f529" providerId="ADAL" clId="{4C070A51-41D5-4481-99C4-9115E06C980A}" dt="2021-03-29T16:10:57.625" v="1753" actId="27636"/>
          <ac:spMkLst>
            <pc:docMk/>
            <pc:sldMk cId="1682252147" sldId="280"/>
            <ac:spMk id="2" creationId="{92A5D2D0-70FD-41DE-915F-D208ED937818}"/>
          </ac:spMkLst>
        </pc:spChg>
      </pc:sldChg>
      <pc:sldChg chg="add del ord">
        <pc:chgData name="Kahhe LEE" userId="7591610f-5cf4-47e1-93ec-243ba810f529" providerId="ADAL" clId="{4C070A51-41D5-4481-99C4-9115E06C980A}" dt="2021-03-29T16:08:01.355" v="1606" actId="47"/>
        <pc:sldMkLst>
          <pc:docMk/>
          <pc:sldMk cId="2118005419" sldId="280"/>
        </pc:sldMkLst>
      </pc:sldChg>
      <pc:sldChg chg="new del">
        <pc:chgData name="Kahhe LEE" userId="7591610f-5cf4-47e1-93ec-243ba810f529" providerId="ADAL" clId="{4C070A51-41D5-4481-99C4-9115E06C980A}" dt="2021-03-29T16:18:30.198" v="1756" actId="680"/>
        <pc:sldMkLst>
          <pc:docMk/>
          <pc:sldMk cId="2255264705" sldId="281"/>
        </pc:sldMkLst>
      </pc:sldChg>
      <pc:sldChg chg="delSp modSp add mod ord delAnim modAnim modNotesTx">
        <pc:chgData name="Kahhe LEE" userId="7591610f-5cf4-47e1-93ec-243ba810f529" providerId="ADAL" clId="{4C070A51-41D5-4481-99C4-9115E06C980A}" dt="2021-04-01T11:39:16.023" v="19658"/>
        <pc:sldMkLst>
          <pc:docMk/>
          <pc:sldMk cId="3344093573" sldId="281"/>
        </pc:sldMkLst>
        <pc:spChg chg="mod">
          <ac:chgData name="Kahhe LEE" userId="7591610f-5cf4-47e1-93ec-243ba810f529" providerId="ADAL" clId="{4C070A51-41D5-4481-99C4-9115E06C980A}" dt="2021-03-29T19:04:15.952" v="9975" actId="20577"/>
          <ac:spMkLst>
            <pc:docMk/>
            <pc:sldMk cId="3344093573" sldId="281"/>
            <ac:spMk id="2" creationId="{FEEE9045-2B4D-4037-BB20-EC4831FED483}"/>
          </ac:spMkLst>
        </pc:spChg>
        <pc:spChg chg="del">
          <ac:chgData name="Kahhe LEE" userId="7591610f-5cf4-47e1-93ec-243ba810f529" providerId="ADAL" clId="{4C070A51-41D5-4481-99C4-9115E06C980A}" dt="2021-03-29T19:04:03.719" v="9964" actId="478"/>
          <ac:spMkLst>
            <pc:docMk/>
            <pc:sldMk cId="3344093573" sldId="281"/>
            <ac:spMk id="3" creationId="{2609C146-D36A-476D-B9BF-CCF93E8BB6B9}"/>
          </ac:spMkLst>
        </pc:spChg>
        <pc:spChg chg="mod">
          <ac:chgData name="Kahhe LEE" userId="7591610f-5cf4-47e1-93ec-243ba810f529" providerId="ADAL" clId="{4C070A51-41D5-4481-99C4-9115E06C980A}" dt="2021-03-29T19:04:32.957" v="9987" actId="20577"/>
          <ac:spMkLst>
            <pc:docMk/>
            <pc:sldMk cId="3344093573" sldId="281"/>
            <ac:spMk id="5" creationId="{68717FF2-1AFB-4C89-A2E1-960F84458FD1}"/>
          </ac:spMkLst>
        </pc:spChg>
        <pc:spChg chg="mod">
          <ac:chgData name="Kahhe LEE" userId="7591610f-5cf4-47e1-93ec-243ba810f529" providerId="ADAL" clId="{4C070A51-41D5-4481-99C4-9115E06C980A}" dt="2021-03-29T19:04:19.621" v="9978" actId="20577"/>
          <ac:spMkLst>
            <pc:docMk/>
            <pc:sldMk cId="3344093573" sldId="281"/>
            <ac:spMk id="6" creationId="{3F322506-66EE-44F1-A3CA-241C985B981B}"/>
          </ac:spMkLst>
        </pc:spChg>
        <pc:spChg chg="mod">
          <ac:chgData name="Kahhe LEE" userId="7591610f-5cf4-47e1-93ec-243ba810f529" providerId="ADAL" clId="{4C070A51-41D5-4481-99C4-9115E06C980A}" dt="2021-03-29T19:04:21.872" v="9981" actId="20577"/>
          <ac:spMkLst>
            <pc:docMk/>
            <pc:sldMk cId="3344093573" sldId="281"/>
            <ac:spMk id="11" creationId="{99BF6789-E541-47BA-9FB8-A704691F0014}"/>
          </ac:spMkLst>
        </pc:spChg>
        <pc:spChg chg="del">
          <ac:chgData name="Kahhe LEE" userId="7591610f-5cf4-47e1-93ec-243ba810f529" providerId="ADAL" clId="{4C070A51-41D5-4481-99C4-9115E06C980A}" dt="2021-03-29T19:04:04.259" v="9965" actId="478"/>
          <ac:spMkLst>
            <pc:docMk/>
            <pc:sldMk cId="3344093573" sldId="281"/>
            <ac:spMk id="12" creationId="{DE31BD81-C2AB-405A-A1F2-A583F773F99C}"/>
          </ac:spMkLst>
        </pc:spChg>
        <pc:spChg chg="mod">
          <ac:chgData name="Kahhe LEE" userId="7591610f-5cf4-47e1-93ec-243ba810f529" providerId="ADAL" clId="{4C070A51-41D5-4481-99C4-9115E06C980A}" dt="2021-03-29T19:04:07.567" v="9967" actId="20577"/>
          <ac:spMkLst>
            <pc:docMk/>
            <pc:sldMk cId="3344093573" sldId="281"/>
            <ac:spMk id="14" creationId="{E4B9B80C-C324-411C-9F8C-55982C7E2C8E}"/>
          </ac:spMkLst>
        </pc:spChg>
        <pc:picChg chg="del">
          <ac:chgData name="Kahhe LEE" userId="7591610f-5cf4-47e1-93ec-243ba810f529" providerId="ADAL" clId="{4C070A51-41D5-4481-99C4-9115E06C980A}" dt="2021-03-29T19:04:02.902" v="9963" actId="478"/>
          <ac:picMkLst>
            <pc:docMk/>
            <pc:sldMk cId="3344093573" sldId="281"/>
            <ac:picMk id="3074" creationId="{6DA478FB-5234-4852-BE48-98BBA88BFEC6}"/>
          </ac:picMkLst>
        </pc:picChg>
        <pc:picChg chg="del">
          <ac:chgData name="Kahhe LEE" userId="7591610f-5cf4-47e1-93ec-243ba810f529" providerId="ADAL" clId="{4C070A51-41D5-4481-99C4-9115E06C980A}" dt="2021-03-29T19:04:02.609" v="9962" actId="478"/>
          <ac:picMkLst>
            <pc:docMk/>
            <pc:sldMk cId="3344093573" sldId="281"/>
            <ac:picMk id="4098" creationId="{9521C5C5-FC5D-4C10-80CF-42C5EAE4C122}"/>
          </ac:picMkLst>
        </pc:picChg>
      </pc:sldChg>
      <pc:sldChg chg="addSp delSp modSp add del mod">
        <pc:chgData name="Kahhe LEE" userId="7591610f-5cf4-47e1-93ec-243ba810f529" providerId="ADAL" clId="{4C070A51-41D5-4481-99C4-9115E06C980A}" dt="2021-03-29T18:59:36.477" v="9956" actId="47"/>
        <pc:sldMkLst>
          <pc:docMk/>
          <pc:sldMk cId="4204004939" sldId="281"/>
        </pc:sldMkLst>
        <pc:spChg chg="add del mod">
          <ac:chgData name="Kahhe LEE" userId="7591610f-5cf4-47e1-93ec-243ba810f529" providerId="ADAL" clId="{4C070A51-41D5-4481-99C4-9115E06C980A}" dt="2021-03-29T18:03:28.055" v="6460" actId="478"/>
          <ac:spMkLst>
            <pc:docMk/>
            <pc:sldMk cId="4204004939" sldId="281"/>
            <ac:spMk id="4" creationId="{D30C4D71-6764-4E43-9EDC-C5AE4E52CBCC}"/>
          </ac:spMkLst>
        </pc:spChg>
        <pc:picChg chg="del">
          <ac:chgData name="Kahhe LEE" userId="7591610f-5cf4-47e1-93ec-243ba810f529" providerId="ADAL" clId="{4C070A51-41D5-4481-99C4-9115E06C980A}" dt="2021-03-29T17:27:52.455" v="4792" actId="478"/>
          <ac:picMkLst>
            <pc:docMk/>
            <pc:sldMk cId="4204004939" sldId="281"/>
            <ac:picMk id="6" creationId="{DE58B144-668A-4821-8EDC-0964A7C9144F}"/>
          </ac:picMkLst>
        </pc:picChg>
      </pc:sldChg>
      <pc:sldChg chg="add">
        <pc:chgData name="Kahhe LEE" userId="7591610f-5cf4-47e1-93ec-243ba810f529" providerId="ADAL" clId="{4C070A51-41D5-4481-99C4-9115E06C980A}" dt="2021-03-31T04:29:08.539" v="10418"/>
        <pc:sldMkLst>
          <pc:docMk/>
          <pc:sldMk cId="713781906" sldId="284"/>
        </pc:sldMkLst>
      </pc:sldChg>
      <pc:sldChg chg="addSp delSp modSp mod modNotesTx">
        <pc:chgData name="Kahhe LEE" userId="7591610f-5cf4-47e1-93ec-243ba810f529" providerId="ADAL" clId="{4C070A51-41D5-4481-99C4-9115E06C980A}" dt="2021-03-31T17:34:15.483" v="16477" actId="1076"/>
        <pc:sldMkLst>
          <pc:docMk/>
          <pc:sldMk cId="303965435" sldId="286"/>
        </pc:sldMkLst>
        <pc:spChg chg="mod">
          <ac:chgData name="Kahhe LEE" userId="7591610f-5cf4-47e1-93ec-243ba810f529" providerId="ADAL" clId="{4C070A51-41D5-4481-99C4-9115E06C980A}" dt="2021-03-31T10:25:16.348" v="13593" actId="113"/>
          <ac:spMkLst>
            <pc:docMk/>
            <pc:sldMk cId="303965435" sldId="286"/>
            <ac:spMk id="2" creationId="{77C7670C-2E9F-43A0-B2B3-4F000F79C70B}"/>
          </ac:spMkLst>
        </pc:spChg>
        <pc:spChg chg="add mod">
          <ac:chgData name="Kahhe LEE" userId="7591610f-5cf4-47e1-93ec-243ba810f529" providerId="ADAL" clId="{4C070A51-41D5-4481-99C4-9115E06C980A}" dt="2021-03-31T17:34:15.483" v="16477" actId="1076"/>
          <ac:spMkLst>
            <pc:docMk/>
            <pc:sldMk cId="303965435" sldId="286"/>
            <ac:spMk id="3" creationId="{EA1D7DDF-3AD2-44B4-8839-162E2F14D055}"/>
          </ac:spMkLst>
        </pc:spChg>
        <pc:spChg chg="add del mod">
          <ac:chgData name="Kahhe LEE" userId="7591610f-5cf4-47e1-93ec-243ba810f529" providerId="ADAL" clId="{4C070A51-41D5-4481-99C4-9115E06C980A}" dt="2021-03-31T06:48:15.670" v="10662"/>
          <ac:spMkLst>
            <pc:docMk/>
            <pc:sldMk cId="303965435" sldId="286"/>
            <ac:spMk id="5" creationId="{886DD1AA-6D7C-46B3-B153-20A33B110217}"/>
          </ac:spMkLst>
        </pc:spChg>
        <pc:spChg chg="add del mod">
          <ac:chgData name="Kahhe LEE" userId="7591610f-5cf4-47e1-93ec-243ba810f529" providerId="ADAL" clId="{4C070A51-41D5-4481-99C4-9115E06C980A}" dt="2021-03-31T06:48:15.670" v="10662"/>
          <ac:spMkLst>
            <pc:docMk/>
            <pc:sldMk cId="303965435" sldId="286"/>
            <ac:spMk id="6" creationId="{907F2CEF-AFD5-448F-809F-6456BA677F4F}"/>
          </ac:spMkLst>
        </pc:spChg>
        <pc:spChg chg="del mod">
          <ac:chgData name="Kahhe LEE" userId="7591610f-5cf4-47e1-93ec-243ba810f529" providerId="ADAL" clId="{4C070A51-41D5-4481-99C4-9115E06C980A}" dt="2021-03-31T06:00:51.141" v="10624"/>
          <ac:spMkLst>
            <pc:docMk/>
            <pc:sldMk cId="303965435" sldId="286"/>
            <ac:spMk id="9" creationId="{177F7019-DD3E-469A-AAF5-EF6C10E196EA}"/>
          </ac:spMkLst>
        </pc:spChg>
      </pc:sldChg>
      <pc:sldChg chg="modSp add mod">
        <pc:chgData name="Kahhe LEE" userId="7591610f-5cf4-47e1-93ec-243ba810f529" providerId="ADAL" clId="{4C070A51-41D5-4481-99C4-9115E06C980A}" dt="2021-03-31T10:27:17.184" v="13625" actId="20577"/>
        <pc:sldMkLst>
          <pc:docMk/>
          <pc:sldMk cId="1033869973" sldId="287"/>
        </pc:sldMkLst>
        <pc:spChg chg="mod">
          <ac:chgData name="Kahhe LEE" userId="7591610f-5cf4-47e1-93ec-243ba810f529" providerId="ADAL" clId="{4C070A51-41D5-4481-99C4-9115E06C980A}" dt="2021-03-31T05:57:20.112" v="10469" actId="20577"/>
          <ac:spMkLst>
            <pc:docMk/>
            <pc:sldMk cId="1033869973" sldId="287"/>
            <ac:spMk id="2" creationId="{77C7670C-2E9F-43A0-B2B3-4F000F79C70B}"/>
          </ac:spMkLst>
        </pc:spChg>
        <pc:spChg chg="mod">
          <ac:chgData name="Kahhe LEE" userId="7591610f-5cf4-47e1-93ec-243ba810f529" providerId="ADAL" clId="{4C070A51-41D5-4481-99C4-9115E06C980A}" dt="2021-03-31T10:27:17.184" v="13625" actId="20577"/>
          <ac:spMkLst>
            <pc:docMk/>
            <pc:sldMk cId="1033869973" sldId="287"/>
            <ac:spMk id="9" creationId="{177F7019-DD3E-469A-AAF5-EF6C10E196EA}"/>
          </ac:spMkLst>
        </pc:spChg>
      </pc:sldChg>
      <pc:sldChg chg="modSp add mod">
        <pc:chgData name="Kahhe LEE" userId="7591610f-5cf4-47e1-93ec-243ba810f529" providerId="ADAL" clId="{4C070A51-41D5-4481-99C4-9115E06C980A}" dt="2021-03-31T05:58:08.955" v="10558" actId="20577"/>
        <pc:sldMkLst>
          <pc:docMk/>
          <pc:sldMk cId="4077253635" sldId="288"/>
        </pc:sldMkLst>
        <pc:spChg chg="mod">
          <ac:chgData name="Kahhe LEE" userId="7591610f-5cf4-47e1-93ec-243ba810f529" providerId="ADAL" clId="{4C070A51-41D5-4481-99C4-9115E06C980A}" dt="2021-03-31T05:58:08.955" v="10558" actId="20577"/>
          <ac:spMkLst>
            <pc:docMk/>
            <pc:sldMk cId="4077253635" sldId="288"/>
            <ac:spMk id="2" creationId="{77C7670C-2E9F-43A0-B2B3-4F000F79C70B}"/>
          </ac:spMkLst>
        </pc:spChg>
        <pc:spChg chg="mod">
          <ac:chgData name="Kahhe LEE" userId="7591610f-5cf4-47e1-93ec-243ba810f529" providerId="ADAL" clId="{4C070A51-41D5-4481-99C4-9115E06C980A}" dt="2021-03-31T05:58:01.897" v="10538" actId="113"/>
          <ac:spMkLst>
            <pc:docMk/>
            <pc:sldMk cId="4077253635" sldId="288"/>
            <ac:spMk id="9" creationId="{177F7019-DD3E-469A-AAF5-EF6C10E196EA}"/>
          </ac:spMkLst>
        </pc:spChg>
      </pc:sldChg>
      <pc:sldChg chg="add ord">
        <pc:chgData name="Kahhe LEE" userId="7591610f-5cf4-47e1-93ec-243ba810f529" providerId="ADAL" clId="{4C070A51-41D5-4481-99C4-9115E06C980A}" dt="2021-03-31T06:50:14.477" v="10725"/>
        <pc:sldMkLst>
          <pc:docMk/>
          <pc:sldMk cId="755895533" sldId="289"/>
        </pc:sldMkLst>
      </pc:sldChg>
      <pc:sldChg chg="delSp del mod">
        <pc:chgData name="Kahhe LEE" userId="7591610f-5cf4-47e1-93ec-243ba810f529" providerId="ADAL" clId="{4C070A51-41D5-4481-99C4-9115E06C980A}" dt="2021-03-31T06:47:51.475" v="10656" actId="47"/>
        <pc:sldMkLst>
          <pc:docMk/>
          <pc:sldMk cId="3711392312" sldId="289"/>
        </pc:sldMkLst>
        <pc:spChg chg="del">
          <ac:chgData name="Kahhe LEE" userId="7591610f-5cf4-47e1-93ec-243ba810f529" providerId="ADAL" clId="{4C070A51-41D5-4481-99C4-9115E06C980A}" dt="2021-03-31T06:47:49.212" v="10655" actId="478"/>
          <ac:spMkLst>
            <pc:docMk/>
            <pc:sldMk cId="3711392312" sldId="289"/>
            <ac:spMk id="8" creationId="{E83C5724-64F4-446B-AD7D-0685C687739E}"/>
          </ac:spMkLst>
        </pc:spChg>
        <pc:spChg chg="del">
          <ac:chgData name="Kahhe LEE" userId="7591610f-5cf4-47e1-93ec-243ba810f529" providerId="ADAL" clId="{4C070A51-41D5-4481-99C4-9115E06C980A}" dt="2021-03-31T06:47:49.212" v="10655" actId="478"/>
          <ac:spMkLst>
            <pc:docMk/>
            <pc:sldMk cId="3711392312" sldId="289"/>
            <ac:spMk id="10" creationId="{2A21C5E3-FC08-49ED-B27E-9CD956D1CBC7}"/>
          </ac:spMkLst>
        </pc:spChg>
        <pc:spChg chg="del">
          <ac:chgData name="Kahhe LEE" userId="7591610f-5cf4-47e1-93ec-243ba810f529" providerId="ADAL" clId="{4C070A51-41D5-4481-99C4-9115E06C980A}" dt="2021-03-31T06:47:49.212" v="10655" actId="478"/>
          <ac:spMkLst>
            <pc:docMk/>
            <pc:sldMk cId="3711392312" sldId="289"/>
            <ac:spMk id="11" creationId="{210B9FEF-3BEA-408D-A227-AEDFAA632C70}"/>
          </ac:spMkLst>
        </pc:spChg>
        <pc:picChg chg="del">
          <ac:chgData name="Kahhe LEE" userId="7591610f-5cf4-47e1-93ec-243ba810f529" providerId="ADAL" clId="{4C070A51-41D5-4481-99C4-9115E06C980A}" dt="2021-03-31T06:47:49.212" v="10655" actId="478"/>
          <ac:picMkLst>
            <pc:docMk/>
            <pc:sldMk cId="3711392312" sldId="289"/>
            <ac:picMk id="12" creationId="{592E6390-F570-4D29-A748-E19F2CC5DD60}"/>
          </ac:picMkLst>
        </pc:picChg>
        <pc:picChg chg="del">
          <ac:chgData name="Kahhe LEE" userId="7591610f-5cf4-47e1-93ec-243ba810f529" providerId="ADAL" clId="{4C070A51-41D5-4481-99C4-9115E06C980A}" dt="2021-03-31T06:47:49.212" v="10655" actId="478"/>
          <ac:picMkLst>
            <pc:docMk/>
            <pc:sldMk cId="3711392312" sldId="289"/>
            <ac:picMk id="23" creationId="{B8C67B25-CF21-49DB-BBEF-EBC32F73815A}"/>
          </ac:picMkLst>
        </pc:picChg>
        <pc:picChg chg="del">
          <ac:chgData name="Kahhe LEE" userId="7591610f-5cf4-47e1-93ec-243ba810f529" providerId="ADAL" clId="{4C070A51-41D5-4481-99C4-9115E06C980A}" dt="2021-03-31T06:47:49.212" v="10655" actId="478"/>
          <ac:picMkLst>
            <pc:docMk/>
            <pc:sldMk cId="3711392312" sldId="289"/>
            <ac:picMk id="25" creationId="{197C3728-4CA2-4577-8F12-7DDC2EBF0C44}"/>
          </ac:picMkLst>
        </pc:picChg>
        <pc:picChg chg="del">
          <ac:chgData name="Kahhe LEE" userId="7591610f-5cf4-47e1-93ec-243ba810f529" providerId="ADAL" clId="{4C070A51-41D5-4481-99C4-9115E06C980A}" dt="2021-03-31T06:47:49.212" v="10655" actId="478"/>
          <ac:picMkLst>
            <pc:docMk/>
            <pc:sldMk cId="3711392312" sldId="289"/>
            <ac:picMk id="26" creationId="{D149E2EA-16F0-4533-8583-78DCA6970F5B}"/>
          </ac:picMkLst>
        </pc:picChg>
        <pc:picChg chg="del">
          <ac:chgData name="Kahhe LEE" userId="7591610f-5cf4-47e1-93ec-243ba810f529" providerId="ADAL" clId="{4C070A51-41D5-4481-99C4-9115E06C980A}" dt="2021-03-31T06:47:49.212" v="10655" actId="478"/>
          <ac:picMkLst>
            <pc:docMk/>
            <pc:sldMk cId="3711392312" sldId="289"/>
            <ac:picMk id="27" creationId="{07A60878-97DB-4027-B9E9-0F16226DA6BC}"/>
          </ac:picMkLst>
        </pc:picChg>
      </pc:sldChg>
      <pc:sldChg chg="add ord">
        <pc:chgData name="Kahhe LEE" userId="7591610f-5cf4-47e1-93ec-243ba810f529" providerId="ADAL" clId="{4C070A51-41D5-4481-99C4-9115E06C980A}" dt="2021-03-31T09:58:54.750" v="12888"/>
        <pc:sldMkLst>
          <pc:docMk/>
          <pc:sldMk cId="2816891236" sldId="290"/>
        </pc:sldMkLst>
      </pc:sldChg>
      <pc:sldChg chg="modSp add del mod modNotesTx">
        <pc:chgData name="Kahhe LEE" userId="7591610f-5cf4-47e1-93ec-243ba810f529" providerId="ADAL" clId="{4C070A51-41D5-4481-99C4-9115E06C980A}" dt="2021-03-31T10:01:11.491" v="12932" actId="47"/>
        <pc:sldMkLst>
          <pc:docMk/>
          <pc:sldMk cId="1380066086" sldId="291"/>
        </pc:sldMkLst>
        <pc:spChg chg="mod">
          <ac:chgData name="Kahhe LEE" userId="7591610f-5cf4-47e1-93ec-243ba810f529" providerId="ADAL" clId="{4C070A51-41D5-4481-99C4-9115E06C980A}" dt="2021-03-31T09:27:32.128" v="12404" actId="1076"/>
          <ac:spMkLst>
            <pc:docMk/>
            <pc:sldMk cId="1380066086" sldId="291"/>
            <ac:spMk id="15" creationId="{74AFBA11-88E3-43CA-BA9A-580F31631DAA}"/>
          </ac:spMkLst>
        </pc:spChg>
      </pc:sldChg>
      <pc:sldChg chg="add del">
        <pc:chgData name="Kahhe LEE" userId="7591610f-5cf4-47e1-93ec-243ba810f529" providerId="ADAL" clId="{4C070A51-41D5-4481-99C4-9115E06C980A}" dt="2021-03-31T09:24:31.042" v="12362"/>
        <pc:sldMkLst>
          <pc:docMk/>
          <pc:sldMk cId="4212114403" sldId="291"/>
        </pc:sldMkLst>
      </pc:sldChg>
      <pc:sldChg chg="add del">
        <pc:chgData name="Kahhe LEE" userId="7591610f-5cf4-47e1-93ec-243ba810f529" providerId="ADAL" clId="{4C070A51-41D5-4481-99C4-9115E06C980A}" dt="2021-03-31T09:24:30.565" v="12361"/>
        <pc:sldMkLst>
          <pc:docMk/>
          <pc:sldMk cId="2097508463" sldId="292"/>
        </pc:sldMkLst>
      </pc:sldChg>
      <pc:sldChg chg="addSp delSp modSp add mod modAnim modNotesTx">
        <pc:chgData name="Kahhe LEE" userId="7591610f-5cf4-47e1-93ec-243ba810f529" providerId="ADAL" clId="{4C070A51-41D5-4481-99C4-9115E06C980A}" dt="2021-03-31T16:52:34.745" v="13889"/>
        <pc:sldMkLst>
          <pc:docMk/>
          <pc:sldMk cId="2882841625" sldId="292"/>
        </pc:sldMkLst>
        <pc:spChg chg="mod">
          <ac:chgData name="Kahhe LEE" userId="7591610f-5cf4-47e1-93ec-243ba810f529" providerId="ADAL" clId="{4C070A51-41D5-4481-99C4-9115E06C980A}" dt="2021-03-31T10:12:15.929" v="13482" actId="113"/>
          <ac:spMkLst>
            <pc:docMk/>
            <pc:sldMk cId="2882841625" sldId="292"/>
            <ac:spMk id="2" creationId="{77C7670C-2E9F-43A0-B2B3-4F000F79C70B}"/>
          </ac:spMkLst>
        </pc:spChg>
        <pc:spChg chg="add mod">
          <ac:chgData name="Kahhe LEE" userId="7591610f-5cf4-47e1-93ec-243ba810f529" providerId="ADAL" clId="{4C070A51-41D5-4481-99C4-9115E06C980A}" dt="2021-03-31T09:41:34.814" v="12747" actId="571"/>
          <ac:spMkLst>
            <pc:docMk/>
            <pc:sldMk cId="2882841625" sldId="292"/>
            <ac:spMk id="5" creationId="{2B7EE1DA-C977-4CEB-8FD5-75C068ADB45C}"/>
          </ac:spMkLst>
        </pc:spChg>
        <pc:spChg chg="add del mod">
          <ac:chgData name="Kahhe LEE" userId="7591610f-5cf4-47e1-93ec-243ba810f529" providerId="ADAL" clId="{4C070A51-41D5-4481-99C4-9115E06C980A}" dt="2021-03-31T16:40:37.218" v="13796" actId="478"/>
          <ac:spMkLst>
            <pc:docMk/>
            <pc:sldMk cId="2882841625" sldId="292"/>
            <ac:spMk id="5" creationId="{356933EB-E447-4975-80BC-AEEF6CD766F8}"/>
          </ac:spMkLst>
        </pc:spChg>
        <pc:spChg chg="add mod">
          <ac:chgData name="Kahhe LEE" userId="7591610f-5cf4-47e1-93ec-243ba810f529" providerId="ADAL" clId="{4C070A51-41D5-4481-99C4-9115E06C980A}" dt="2021-03-31T16:43:35.391" v="13847" actId="1076"/>
          <ac:spMkLst>
            <pc:docMk/>
            <pc:sldMk cId="2882841625" sldId="292"/>
            <ac:spMk id="6" creationId="{B5608F8B-BF15-445E-B91F-C76D7FF05D37}"/>
          </ac:spMkLst>
        </pc:spChg>
        <pc:spChg chg="del mod">
          <ac:chgData name="Kahhe LEE" userId="7591610f-5cf4-47e1-93ec-243ba810f529" providerId="ADAL" clId="{4C070A51-41D5-4481-99C4-9115E06C980A}" dt="2021-03-31T16:24:25.014" v="13752" actId="478"/>
          <ac:spMkLst>
            <pc:docMk/>
            <pc:sldMk cId="2882841625" sldId="292"/>
            <ac:spMk id="15" creationId="{74AFBA11-88E3-43CA-BA9A-580F31631DAA}"/>
          </ac:spMkLst>
        </pc:spChg>
        <pc:spChg chg="mod">
          <ac:chgData name="Kahhe LEE" userId="7591610f-5cf4-47e1-93ec-243ba810f529" providerId="ADAL" clId="{4C070A51-41D5-4481-99C4-9115E06C980A}" dt="2021-03-31T16:50:55.634" v="13868" actId="20577"/>
          <ac:spMkLst>
            <pc:docMk/>
            <pc:sldMk cId="2882841625" sldId="292"/>
            <ac:spMk id="18" creationId="{B62CF7E4-78E4-483D-AE25-38F91040E597}"/>
          </ac:spMkLst>
        </pc:spChg>
      </pc:sldChg>
    </pc:docChg>
  </pc:docChgLst>
  <pc:docChgLst>
    <pc:chgData name="Jerrel WANG Xian Yang" userId="dbb4222d-93a8-4337-aa0d-659f26de59c3" providerId="ADAL" clId="{23A68973-FD4D-48B3-8F8A-642DBE3131BA}"/>
    <pc:docChg chg="custSel modSld">
      <pc:chgData name="Jerrel WANG Xian Yang" userId="dbb4222d-93a8-4337-aa0d-659f26de59c3" providerId="ADAL" clId="{23A68973-FD4D-48B3-8F8A-642DBE3131BA}" dt="2021-03-31T17:34:01.808" v="370"/>
      <pc:docMkLst>
        <pc:docMk/>
      </pc:docMkLst>
      <pc:sldChg chg="modSp mod modAnim">
        <pc:chgData name="Jerrel WANG Xian Yang" userId="dbb4222d-93a8-4337-aa0d-659f26de59c3" providerId="ADAL" clId="{23A68973-FD4D-48B3-8F8A-642DBE3131BA}" dt="2021-03-31T17:31:13.527" v="364"/>
        <pc:sldMkLst>
          <pc:docMk/>
          <pc:sldMk cId="1765912137" sldId="277"/>
        </pc:sldMkLst>
        <pc:spChg chg="mod">
          <ac:chgData name="Jerrel WANG Xian Yang" userId="dbb4222d-93a8-4337-aa0d-659f26de59c3" providerId="ADAL" clId="{23A68973-FD4D-48B3-8F8A-642DBE3131BA}" dt="2021-03-31T16:58:02.660" v="15" actId="14100"/>
          <ac:spMkLst>
            <pc:docMk/>
            <pc:sldMk cId="1765912137" sldId="277"/>
            <ac:spMk id="21" creationId="{B82FCD63-1BE8-4AA5-AE73-526C1970043F}"/>
          </ac:spMkLst>
        </pc:spChg>
      </pc:sldChg>
      <pc:sldChg chg="addSp modSp mod">
        <pc:chgData name="Jerrel WANG Xian Yang" userId="dbb4222d-93a8-4337-aa0d-659f26de59c3" providerId="ADAL" clId="{23A68973-FD4D-48B3-8F8A-642DBE3131BA}" dt="2021-03-31T17:27:20.473" v="347" actId="20577"/>
        <pc:sldMkLst>
          <pc:docMk/>
          <pc:sldMk cId="713781906" sldId="284"/>
        </pc:sldMkLst>
        <pc:spChg chg="mod">
          <ac:chgData name="Jerrel WANG Xian Yang" userId="dbb4222d-93a8-4337-aa0d-659f26de59c3" providerId="ADAL" clId="{23A68973-FD4D-48B3-8F8A-642DBE3131BA}" dt="2021-03-31T17:27:20.473" v="347" actId="20577"/>
          <ac:spMkLst>
            <pc:docMk/>
            <pc:sldMk cId="713781906" sldId="284"/>
            <ac:spMk id="2" creationId="{62A42C89-0830-4E22-9D5E-1430102408FA}"/>
          </ac:spMkLst>
        </pc:spChg>
        <pc:spChg chg="add mod ord">
          <ac:chgData name="Jerrel WANG Xian Yang" userId="dbb4222d-93a8-4337-aa0d-659f26de59c3" providerId="ADAL" clId="{23A68973-FD4D-48B3-8F8A-642DBE3131BA}" dt="2021-03-31T17:24:31.820" v="310" actId="207"/>
          <ac:spMkLst>
            <pc:docMk/>
            <pc:sldMk cId="713781906" sldId="284"/>
            <ac:spMk id="3" creationId="{10C84C9C-E85E-481A-8BA8-668FDDC49F77}"/>
          </ac:spMkLst>
        </pc:spChg>
        <pc:picChg chg="mod">
          <ac:chgData name="Jerrel WANG Xian Yang" userId="dbb4222d-93a8-4337-aa0d-659f26de59c3" providerId="ADAL" clId="{23A68973-FD4D-48B3-8F8A-642DBE3131BA}" dt="2021-03-31T17:23:11.773" v="174" actId="1076"/>
          <ac:picMkLst>
            <pc:docMk/>
            <pc:sldMk cId="713781906" sldId="284"/>
            <ac:picMk id="24" creationId="{46D0941E-1008-44F3-B47F-A3C3268196A5}"/>
          </ac:picMkLst>
        </pc:picChg>
      </pc:sldChg>
      <pc:sldChg chg="addSp delSp modSp mod modAnim">
        <pc:chgData name="Jerrel WANG Xian Yang" userId="dbb4222d-93a8-4337-aa0d-659f26de59c3" providerId="ADAL" clId="{23A68973-FD4D-48B3-8F8A-642DBE3131BA}" dt="2021-03-31T17:34:01.808" v="370"/>
        <pc:sldMkLst>
          <pc:docMk/>
          <pc:sldMk cId="2080428810" sldId="296"/>
        </pc:sldMkLst>
        <pc:spChg chg="add del">
          <ac:chgData name="Jerrel WANG Xian Yang" userId="dbb4222d-93a8-4337-aa0d-659f26de59c3" providerId="ADAL" clId="{23A68973-FD4D-48B3-8F8A-642DBE3131BA}" dt="2021-03-31T17:04:13.405" v="69" actId="478"/>
          <ac:spMkLst>
            <pc:docMk/>
            <pc:sldMk cId="2080428810" sldId="296"/>
            <ac:spMk id="3" creationId="{B6308FB0-81FA-40B7-8C51-75E66841E892}"/>
          </ac:spMkLst>
        </pc:spChg>
        <pc:spChg chg="mod">
          <ac:chgData name="Jerrel WANG Xian Yang" userId="dbb4222d-93a8-4337-aa0d-659f26de59c3" providerId="ADAL" clId="{23A68973-FD4D-48B3-8F8A-642DBE3131BA}" dt="2021-03-31T17:00:31.066" v="67" actId="1035"/>
          <ac:spMkLst>
            <pc:docMk/>
            <pc:sldMk cId="2080428810" sldId="296"/>
            <ac:spMk id="5" creationId="{DCA0C940-481E-423F-986E-D36D90899BAC}"/>
          </ac:spMkLst>
        </pc:spChg>
        <pc:spChg chg="mod">
          <ac:chgData name="Jerrel WANG Xian Yang" userId="dbb4222d-93a8-4337-aa0d-659f26de59c3" providerId="ADAL" clId="{23A68973-FD4D-48B3-8F8A-642DBE3131BA}" dt="2021-03-31T17:00:31.066" v="67" actId="1035"/>
          <ac:spMkLst>
            <pc:docMk/>
            <pc:sldMk cId="2080428810" sldId="296"/>
            <ac:spMk id="6" creationId="{264E2416-440C-4DD3-969D-BB8544115F46}"/>
          </ac:spMkLst>
        </pc:spChg>
        <pc:spChg chg="mod">
          <ac:chgData name="Jerrel WANG Xian Yang" userId="dbb4222d-93a8-4337-aa0d-659f26de59c3" providerId="ADAL" clId="{23A68973-FD4D-48B3-8F8A-642DBE3131BA}" dt="2021-03-31T17:00:31.066" v="67" actId="1035"/>
          <ac:spMkLst>
            <pc:docMk/>
            <pc:sldMk cId="2080428810" sldId="296"/>
            <ac:spMk id="7" creationId="{7DD5A686-2D12-4B93-A464-BDE3907B6E87}"/>
          </ac:spMkLst>
        </pc:spChg>
        <pc:spChg chg="mod">
          <ac:chgData name="Jerrel WANG Xian Yang" userId="dbb4222d-93a8-4337-aa0d-659f26de59c3" providerId="ADAL" clId="{23A68973-FD4D-48B3-8F8A-642DBE3131BA}" dt="2021-03-31T17:00:31.066" v="67" actId="1035"/>
          <ac:spMkLst>
            <pc:docMk/>
            <pc:sldMk cId="2080428810" sldId="296"/>
            <ac:spMk id="8" creationId="{BC40EEE6-62D2-452C-A89B-9994650E455A}"/>
          </ac:spMkLst>
        </pc:spChg>
        <pc:spChg chg="mod">
          <ac:chgData name="Jerrel WANG Xian Yang" userId="dbb4222d-93a8-4337-aa0d-659f26de59c3" providerId="ADAL" clId="{23A68973-FD4D-48B3-8F8A-642DBE3131BA}" dt="2021-03-31T17:00:31.066" v="67" actId="1035"/>
          <ac:spMkLst>
            <pc:docMk/>
            <pc:sldMk cId="2080428810" sldId="296"/>
            <ac:spMk id="10" creationId="{25D1537D-5EB8-4C31-9033-9D209F412646}"/>
          </ac:spMkLst>
        </pc:spChg>
        <pc:spChg chg="mod">
          <ac:chgData name="Jerrel WANG Xian Yang" userId="dbb4222d-93a8-4337-aa0d-659f26de59c3" providerId="ADAL" clId="{23A68973-FD4D-48B3-8F8A-642DBE3131BA}" dt="2021-03-31T17:00:31.066" v="67" actId="1035"/>
          <ac:spMkLst>
            <pc:docMk/>
            <pc:sldMk cId="2080428810" sldId="296"/>
            <ac:spMk id="13" creationId="{16080001-A969-4CB7-90A9-7490BA730D54}"/>
          </ac:spMkLst>
        </pc:spChg>
      </pc:sldChg>
      <pc:sldChg chg="addSp modSp mod">
        <pc:chgData name="Jerrel WANG Xian Yang" userId="dbb4222d-93a8-4337-aa0d-659f26de59c3" providerId="ADAL" clId="{23A68973-FD4D-48B3-8F8A-642DBE3131BA}" dt="2021-03-31T17:08:20.225" v="160" actId="20577"/>
        <pc:sldMkLst>
          <pc:docMk/>
          <pc:sldMk cId="2988786914" sldId="297"/>
        </pc:sldMkLst>
        <pc:spChg chg="add mod">
          <ac:chgData name="Jerrel WANG Xian Yang" userId="dbb4222d-93a8-4337-aa0d-659f26de59c3" providerId="ADAL" clId="{23A68973-FD4D-48B3-8F8A-642DBE3131BA}" dt="2021-03-31T17:08:20.225" v="160" actId="20577"/>
          <ac:spMkLst>
            <pc:docMk/>
            <pc:sldMk cId="2988786914" sldId="297"/>
            <ac:spMk id="3" creationId="{41E5B8B6-916A-445A-8D3D-EF0BDE23A9D3}"/>
          </ac:spMkLst>
        </pc:spChg>
        <pc:graphicFrameChg chg="mod modGraphic">
          <ac:chgData name="Jerrel WANG Xian Yang" userId="dbb4222d-93a8-4337-aa0d-659f26de59c3" providerId="ADAL" clId="{23A68973-FD4D-48B3-8F8A-642DBE3131BA}" dt="2021-03-31T17:05:01.827" v="81" actId="1036"/>
          <ac:graphicFrameMkLst>
            <pc:docMk/>
            <pc:sldMk cId="2988786914" sldId="297"/>
            <ac:graphicFrameMk id="4" creationId="{991F27FF-F563-4F7B-91D4-DE8A4DE8E52F}"/>
          </ac:graphicFrameMkLst>
        </pc:graphicFrameChg>
      </pc:sldChg>
      <pc:sldChg chg="addSp delSp modSp mod">
        <pc:chgData name="Jerrel WANG Xian Yang" userId="dbb4222d-93a8-4337-aa0d-659f26de59c3" providerId="ADAL" clId="{23A68973-FD4D-48B3-8F8A-642DBE3131BA}" dt="2021-03-31T17:26:31.735" v="342" actId="113"/>
        <pc:sldMkLst>
          <pc:docMk/>
          <pc:sldMk cId="2680970608" sldId="298"/>
        </pc:sldMkLst>
        <pc:spChg chg="mod">
          <ac:chgData name="Jerrel WANG Xian Yang" userId="dbb4222d-93a8-4337-aa0d-659f26de59c3" providerId="ADAL" clId="{23A68973-FD4D-48B3-8F8A-642DBE3131BA}" dt="2021-03-31T17:26:31.735" v="342" actId="113"/>
          <ac:spMkLst>
            <pc:docMk/>
            <pc:sldMk cId="2680970608" sldId="298"/>
            <ac:spMk id="4" creationId="{8F0593D9-3669-4234-A516-8C1170E708B6}"/>
          </ac:spMkLst>
        </pc:spChg>
        <pc:picChg chg="del mod">
          <ac:chgData name="Jerrel WANG Xian Yang" userId="dbb4222d-93a8-4337-aa0d-659f26de59c3" providerId="ADAL" clId="{23A68973-FD4D-48B3-8F8A-642DBE3131BA}" dt="2021-03-31T17:22:23.719" v="167" actId="478"/>
          <ac:picMkLst>
            <pc:docMk/>
            <pc:sldMk cId="2680970608" sldId="298"/>
            <ac:picMk id="5" creationId="{F455F118-57B1-421A-BDBA-2544320D7325}"/>
          </ac:picMkLst>
        </pc:picChg>
        <pc:picChg chg="add del mod">
          <ac:chgData name="Jerrel WANG Xian Yang" userId="dbb4222d-93a8-4337-aa0d-659f26de59c3" providerId="ADAL" clId="{23A68973-FD4D-48B3-8F8A-642DBE3131BA}" dt="2021-03-31T17:25:24.281" v="315" actId="478"/>
          <ac:picMkLst>
            <pc:docMk/>
            <pc:sldMk cId="2680970608" sldId="298"/>
            <ac:picMk id="7" creationId="{ADDF7367-0629-4285-A75A-D8A650A41646}"/>
          </ac:picMkLst>
        </pc:picChg>
        <pc:picChg chg="add mod modCrop">
          <ac:chgData name="Jerrel WANG Xian Yang" userId="dbb4222d-93a8-4337-aa0d-659f26de59c3" providerId="ADAL" clId="{23A68973-FD4D-48B3-8F8A-642DBE3131BA}" dt="2021-03-31T17:25:58.650" v="324" actId="1076"/>
          <ac:picMkLst>
            <pc:docMk/>
            <pc:sldMk cId="2680970608" sldId="298"/>
            <ac:picMk id="9" creationId="{6656996A-05CF-4074-880D-494BC619AAA8}"/>
          </ac:picMkLst>
        </pc:picChg>
      </pc:sldChg>
    </pc:docChg>
  </pc:docChgLst>
  <pc:docChgLst>
    <pc:chgData name="Jerrel WANG Xian Yang" userId="S::jerrel.wang.2017@business.smu.edu.sg::dbb4222d-93a8-4337-aa0d-659f26de59c3" providerId="AD" clId="Web-{00000000-0000-0000-0000-000000000000}"/>
    <pc:docChg chg="modSld">
      <pc:chgData name="Jerrel WANG Xian Yang" userId="S::jerrel.wang.2017@business.smu.edu.sg::dbb4222d-93a8-4337-aa0d-659f26de59c3" providerId="AD" clId="Web-{00000000-0000-0000-0000-000000000000}" dt="2021-04-01T11:38:52.868" v="266" actId="20577"/>
      <pc:docMkLst>
        <pc:docMk/>
      </pc:docMkLst>
      <pc:sldChg chg="modNotes">
        <pc:chgData name="Jerrel WANG Xian Yang" userId="S::jerrel.wang.2017@business.smu.edu.sg::dbb4222d-93a8-4337-aa0d-659f26de59c3" providerId="AD" clId="Web-{00000000-0000-0000-0000-000000000000}" dt="2021-04-01T11:03:47.935" v="238"/>
        <pc:sldMkLst>
          <pc:docMk/>
          <pc:sldMk cId="2223318692" sldId="260"/>
        </pc:sldMkLst>
      </pc:sldChg>
      <pc:sldChg chg="modSp modNotes">
        <pc:chgData name="Jerrel WANG Xian Yang" userId="S::jerrel.wang.2017@business.smu.edu.sg::dbb4222d-93a8-4337-aa0d-659f26de59c3" providerId="AD" clId="Web-{00000000-0000-0000-0000-000000000000}" dt="2021-04-01T11:38:52.868" v="266" actId="20577"/>
        <pc:sldMkLst>
          <pc:docMk/>
          <pc:sldMk cId="1765912137" sldId="277"/>
        </pc:sldMkLst>
        <pc:spChg chg="mod">
          <ac:chgData name="Jerrel WANG Xian Yang" userId="S::jerrel.wang.2017@business.smu.edu.sg::dbb4222d-93a8-4337-aa0d-659f26de59c3" providerId="AD" clId="Web-{00000000-0000-0000-0000-000000000000}" dt="2021-03-30T15:56:56.993" v="2" actId="1076"/>
          <ac:spMkLst>
            <pc:docMk/>
            <pc:sldMk cId="1765912137" sldId="277"/>
            <ac:spMk id="8" creationId="{AB56950D-F5AF-4BE3-92DC-19E1AD4C7904}"/>
          </ac:spMkLst>
        </pc:spChg>
        <pc:spChg chg="mod">
          <ac:chgData name="Jerrel WANG Xian Yang" userId="S::jerrel.wang.2017@business.smu.edu.sg::dbb4222d-93a8-4337-aa0d-659f26de59c3" providerId="AD" clId="Web-{00000000-0000-0000-0000-000000000000}" dt="2021-03-30T15:56:57.009" v="3" actId="1076"/>
          <ac:spMkLst>
            <pc:docMk/>
            <pc:sldMk cId="1765912137" sldId="277"/>
            <ac:spMk id="9" creationId="{AFDA34C8-E987-45DB-9F37-4A4CECB414D0}"/>
          </ac:spMkLst>
        </pc:spChg>
        <pc:spChg chg="mod">
          <ac:chgData name="Jerrel WANG Xian Yang" userId="S::jerrel.wang.2017@business.smu.edu.sg::dbb4222d-93a8-4337-aa0d-659f26de59c3" providerId="AD" clId="Web-{00000000-0000-0000-0000-000000000000}" dt="2021-03-30T15:56:57.009" v="4" actId="1076"/>
          <ac:spMkLst>
            <pc:docMk/>
            <pc:sldMk cId="1765912137" sldId="277"/>
            <ac:spMk id="12" creationId="{A58AEB35-B80A-46FF-9E03-597598606D57}"/>
          </ac:spMkLst>
        </pc:spChg>
        <pc:spChg chg="mod">
          <ac:chgData name="Jerrel WANG Xian Yang" userId="S::jerrel.wang.2017@business.smu.edu.sg::dbb4222d-93a8-4337-aa0d-659f26de59c3" providerId="AD" clId="Web-{00000000-0000-0000-0000-000000000000}" dt="2021-03-30T15:56:42.899" v="0" actId="1076"/>
          <ac:spMkLst>
            <pc:docMk/>
            <pc:sldMk cId="1765912137" sldId="277"/>
            <ac:spMk id="13" creationId="{2F7D23B0-C2E8-4203-8395-298E0C021549}"/>
          </ac:spMkLst>
        </pc:spChg>
        <pc:spChg chg="mod">
          <ac:chgData name="Jerrel WANG Xian Yang" userId="S::jerrel.wang.2017@business.smu.edu.sg::dbb4222d-93a8-4337-aa0d-659f26de59c3" providerId="AD" clId="Web-{00000000-0000-0000-0000-000000000000}" dt="2021-04-01T11:38:52.868" v="266" actId="20577"/>
          <ac:spMkLst>
            <pc:docMk/>
            <pc:sldMk cId="1765912137" sldId="277"/>
            <ac:spMk id="14" creationId="{BBDD87E3-7C35-4936-A120-D57D6CF692DF}"/>
          </ac:spMkLst>
        </pc:spChg>
      </pc:sldChg>
      <pc:sldChg chg="modSp">
        <pc:chgData name="Jerrel WANG Xian Yang" userId="S::jerrel.wang.2017@business.smu.edu.sg::dbb4222d-93a8-4337-aa0d-659f26de59c3" providerId="AD" clId="Web-{00000000-0000-0000-0000-000000000000}" dt="2021-04-01T11:33:29.143" v="251" actId="20577"/>
        <pc:sldMkLst>
          <pc:docMk/>
          <pc:sldMk cId="1564866299" sldId="278"/>
        </pc:sldMkLst>
        <pc:spChg chg="mod">
          <ac:chgData name="Jerrel WANG Xian Yang" userId="S::jerrel.wang.2017@business.smu.edu.sg::dbb4222d-93a8-4337-aa0d-659f26de59c3" providerId="AD" clId="Web-{00000000-0000-0000-0000-000000000000}" dt="2021-04-01T11:33:29.143" v="251" actId="20577"/>
          <ac:spMkLst>
            <pc:docMk/>
            <pc:sldMk cId="1564866299" sldId="278"/>
            <ac:spMk id="10" creationId="{6EC8574F-F9AC-4F39-9969-7FE26519864A}"/>
          </ac:spMkLst>
        </pc:spChg>
      </pc:sldChg>
      <pc:sldChg chg="modSp">
        <pc:chgData name="Jerrel WANG Xian Yang" userId="S::jerrel.wang.2017@business.smu.edu.sg::dbb4222d-93a8-4337-aa0d-659f26de59c3" providerId="AD" clId="Web-{00000000-0000-0000-0000-000000000000}" dt="2021-04-01T11:33:50.190" v="264" actId="1076"/>
        <pc:sldMkLst>
          <pc:docMk/>
          <pc:sldMk cId="1682252147" sldId="280"/>
        </pc:sldMkLst>
        <pc:spChg chg="mod">
          <ac:chgData name="Jerrel WANG Xian Yang" userId="S::jerrel.wang.2017@business.smu.edu.sg::dbb4222d-93a8-4337-aa0d-659f26de59c3" providerId="AD" clId="Web-{00000000-0000-0000-0000-000000000000}" dt="2021-04-01T11:33:50.159" v="262" actId="1076"/>
          <ac:spMkLst>
            <pc:docMk/>
            <pc:sldMk cId="1682252147" sldId="280"/>
            <ac:spMk id="6" creationId="{264E2416-440C-4DD3-969D-BB8544115F46}"/>
          </ac:spMkLst>
        </pc:spChg>
        <pc:spChg chg="mod">
          <ac:chgData name="Jerrel WANG Xian Yang" userId="S::jerrel.wang.2017@business.smu.edu.sg::dbb4222d-93a8-4337-aa0d-659f26de59c3" providerId="AD" clId="Web-{00000000-0000-0000-0000-000000000000}" dt="2021-04-01T11:33:50.190" v="264" actId="1076"/>
          <ac:spMkLst>
            <pc:docMk/>
            <pc:sldMk cId="1682252147" sldId="280"/>
            <ac:spMk id="10" creationId="{25D1537D-5EB8-4C31-9033-9D209F412646}"/>
          </ac:spMkLst>
        </pc:spChg>
        <pc:spChg chg="mod">
          <ac:chgData name="Jerrel WANG Xian Yang" userId="S::jerrel.wang.2017@business.smu.edu.sg::dbb4222d-93a8-4337-aa0d-659f26de59c3" providerId="AD" clId="Web-{00000000-0000-0000-0000-000000000000}" dt="2021-04-01T11:33:50.175" v="263" actId="1076"/>
          <ac:spMkLst>
            <pc:docMk/>
            <pc:sldMk cId="1682252147" sldId="280"/>
            <ac:spMk id="13" creationId="{16080001-A969-4CB7-90A9-7490BA730D54}"/>
          </ac:spMkLst>
        </pc:spChg>
      </pc:sldChg>
    </pc:docChg>
  </pc:docChgLst>
  <pc:docChgLst>
    <pc:chgData name="Wesley ONG Yu Kai" userId="8a49e7cd-3a34-41e5-b7b9-0f8a0ec1d185" providerId="ADAL" clId="{98EAE8F4-5996-41A5-BFE0-038E456E9AEC}"/>
    <pc:docChg chg="undo custSel addSld delSld modSld sldOrd modMainMaster">
      <pc:chgData name="Wesley ONG Yu Kai" userId="8a49e7cd-3a34-41e5-b7b9-0f8a0ec1d185" providerId="ADAL" clId="{98EAE8F4-5996-41A5-BFE0-038E456E9AEC}" dt="2021-04-01T11:37:55.428" v="2184" actId="108"/>
      <pc:docMkLst>
        <pc:docMk/>
      </pc:docMkLst>
      <pc:sldChg chg="mod modShow">
        <pc:chgData name="Wesley ONG Yu Kai" userId="8a49e7cd-3a34-41e5-b7b9-0f8a0ec1d185" providerId="ADAL" clId="{98EAE8F4-5996-41A5-BFE0-038E456E9AEC}" dt="2021-03-31T15:12:27.132" v="238" actId="729"/>
        <pc:sldMkLst>
          <pc:docMk/>
          <pc:sldMk cId="2447707393" sldId="256"/>
        </pc:sldMkLst>
      </pc:sldChg>
      <pc:sldChg chg="modSp mod">
        <pc:chgData name="Wesley ONG Yu Kai" userId="8a49e7cd-3a34-41e5-b7b9-0f8a0ec1d185" providerId="ADAL" clId="{98EAE8F4-5996-41A5-BFE0-038E456E9AEC}" dt="2021-03-31T17:04:12.589" v="1968" actId="255"/>
        <pc:sldMkLst>
          <pc:docMk/>
          <pc:sldMk cId="1306439663" sldId="257"/>
        </pc:sldMkLst>
        <pc:spChg chg="mod">
          <ac:chgData name="Wesley ONG Yu Kai" userId="8a49e7cd-3a34-41e5-b7b9-0f8a0ec1d185" providerId="ADAL" clId="{98EAE8F4-5996-41A5-BFE0-038E456E9AEC}" dt="2021-03-31T17:04:12.589" v="1968" actId="255"/>
          <ac:spMkLst>
            <pc:docMk/>
            <pc:sldMk cId="1306439663" sldId="257"/>
            <ac:spMk id="7" creationId="{18060EF5-ABF1-4269-96B4-1D0F150B5229}"/>
          </ac:spMkLst>
        </pc:spChg>
      </pc:sldChg>
      <pc:sldChg chg="modSp mod modClrScheme chgLayout">
        <pc:chgData name="Wesley ONG Yu Kai" userId="8a49e7cd-3a34-41e5-b7b9-0f8a0ec1d185" providerId="ADAL" clId="{98EAE8F4-5996-41A5-BFE0-038E456E9AEC}" dt="2021-03-31T17:04:33.078" v="1971" actId="1076"/>
        <pc:sldMkLst>
          <pc:docMk/>
          <pc:sldMk cId="1808004690" sldId="258"/>
        </pc:sldMkLst>
        <pc:spChg chg="mod ord">
          <ac:chgData name="Wesley ONG Yu Kai" userId="8a49e7cd-3a34-41e5-b7b9-0f8a0ec1d185" providerId="ADAL" clId="{98EAE8F4-5996-41A5-BFE0-038E456E9AEC}" dt="2021-03-31T15:14:15.700" v="284" actId="207"/>
          <ac:spMkLst>
            <pc:docMk/>
            <pc:sldMk cId="1808004690" sldId="258"/>
            <ac:spMk id="2" creationId="{44526D44-091F-4D70-A5F0-DC603A01624B}"/>
          </ac:spMkLst>
        </pc:spChg>
        <pc:spChg chg="mod">
          <ac:chgData name="Wesley ONG Yu Kai" userId="8a49e7cd-3a34-41e5-b7b9-0f8a0ec1d185" providerId="ADAL" clId="{98EAE8F4-5996-41A5-BFE0-038E456E9AEC}" dt="2021-03-31T17:04:29.426" v="1969" actId="1076"/>
          <ac:spMkLst>
            <pc:docMk/>
            <pc:sldMk cId="1808004690" sldId="258"/>
            <ac:spMk id="4" creationId="{41F2D69F-20D2-4418-8674-02EA1E6B5267}"/>
          </ac:spMkLst>
        </pc:spChg>
        <pc:spChg chg="mod">
          <ac:chgData name="Wesley ONG Yu Kai" userId="8a49e7cd-3a34-41e5-b7b9-0f8a0ec1d185" providerId="ADAL" clId="{98EAE8F4-5996-41A5-BFE0-038E456E9AEC}" dt="2021-03-31T17:04:33.078" v="1971" actId="1076"/>
          <ac:spMkLst>
            <pc:docMk/>
            <pc:sldMk cId="1808004690" sldId="258"/>
            <ac:spMk id="7" creationId="{5A2FD747-C37E-469D-9C66-C0A289E0AE18}"/>
          </ac:spMkLst>
        </pc:spChg>
        <pc:spChg chg="mod">
          <ac:chgData name="Wesley ONG Yu Kai" userId="8a49e7cd-3a34-41e5-b7b9-0f8a0ec1d185" providerId="ADAL" clId="{98EAE8F4-5996-41A5-BFE0-038E456E9AEC}" dt="2021-03-31T17:04:31.586" v="1970" actId="1076"/>
          <ac:spMkLst>
            <pc:docMk/>
            <pc:sldMk cId="1808004690" sldId="258"/>
            <ac:spMk id="8" creationId="{78977347-74E7-4D84-BB02-0917F8AEC58C}"/>
          </ac:spMkLst>
        </pc:spChg>
        <pc:picChg chg="mod">
          <ac:chgData name="Wesley ONG Yu Kai" userId="8a49e7cd-3a34-41e5-b7b9-0f8a0ec1d185" providerId="ADAL" clId="{98EAE8F4-5996-41A5-BFE0-038E456E9AEC}" dt="2021-03-31T15:14:37.757" v="289" actId="1076"/>
          <ac:picMkLst>
            <pc:docMk/>
            <pc:sldMk cId="1808004690" sldId="258"/>
            <ac:picMk id="3074" creationId="{74A026B6-4B90-454F-81B0-BF4E148D7F3F}"/>
          </ac:picMkLst>
        </pc:picChg>
      </pc:sldChg>
      <pc:sldChg chg="modSp mod">
        <pc:chgData name="Wesley ONG Yu Kai" userId="8a49e7cd-3a34-41e5-b7b9-0f8a0ec1d185" providerId="ADAL" clId="{98EAE8F4-5996-41A5-BFE0-038E456E9AEC}" dt="2021-03-31T16:18:36.836" v="493" actId="313"/>
        <pc:sldMkLst>
          <pc:docMk/>
          <pc:sldMk cId="4075974718" sldId="259"/>
        </pc:sldMkLst>
        <pc:spChg chg="mod">
          <ac:chgData name="Wesley ONG Yu Kai" userId="8a49e7cd-3a34-41e5-b7b9-0f8a0ec1d185" providerId="ADAL" clId="{98EAE8F4-5996-41A5-BFE0-038E456E9AEC}" dt="2021-03-31T15:17:57.313" v="328" actId="404"/>
          <ac:spMkLst>
            <pc:docMk/>
            <pc:sldMk cId="4075974718" sldId="259"/>
            <ac:spMk id="2" creationId="{62A42C89-0830-4E22-9D5E-1430102408FA}"/>
          </ac:spMkLst>
        </pc:spChg>
        <pc:spChg chg="mod">
          <ac:chgData name="Wesley ONG Yu Kai" userId="8a49e7cd-3a34-41e5-b7b9-0f8a0ec1d185" providerId="ADAL" clId="{98EAE8F4-5996-41A5-BFE0-038E456E9AEC}" dt="2021-03-31T15:16:46.122" v="314" actId="693"/>
          <ac:spMkLst>
            <pc:docMk/>
            <pc:sldMk cId="4075974718" sldId="259"/>
            <ac:spMk id="3" creationId="{749EAADF-6137-4F80-A0A8-735FB4BEC824}"/>
          </ac:spMkLst>
        </pc:spChg>
        <pc:spChg chg="mod">
          <ac:chgData name="Wesley ONG Yu Kai" userId="8a49e7cd-3a34-41e5-b7b9-0f8a0ec1d185" providerId="ADAL" clId="{98EAE8F4-5996-41A5-BFE0-038E456E9AEC}" dt="2021-03-31T15:15:48.234" v="303" actId="12788"/>
          <ac:spMkLst>
            <pc:docMk/>
            <pc:sldMk cId="4075974718" sldId="259"/>
            <ac:spMk id="4" creationId="{CFB05D27-2B36-42E8-9E73-1097306D816C}"/>
          </ac:spMkLst>
        </pc:spChg>
        <pc:spChg chg="mod">
          <ac:chgData name="Wesley ONG Yu Kai" userId="8a49e7cd-3a34-41e5-b7b9-0f8a0ec1d185" providerId="ADAL" clId="{98EAE8F4-5996-41A5-BFE0-038E456E9AEC}" dt="2021-03-31T15:16:59.783" v="317" actId="408"/>
          <ac:spMkLst>
            <pc:docMk/>
            <pc:sldMk cId="4075974718" sldId="259"/>
            <ac:spMk id="8" creationId="{753B85B8-49C8-4AB2-9FD5-60B101BA5633}"/>
          </ac:spMkLst>
        </pc:spChg>
        <pc:spChg chg="mod">
          <ac:chgData name="Wesley ONG Yu Kai" userId="8a49e7cd-3a34-41e5-b7b9-0f8a0ec1d185" providerId="ADAL" clId="{98EAE8F4-5996-41A5-BFE0-038E456E9AEC}" dt="2021-03-31T16:18:36.836" v="493" actId="313"/>
          <ac:spMkLst>
            <pc:docMk/>
            <pc:sldMk cId="4075974718" sldId="259"/>
            <ac:spMk id="9" creationId="{AE761BD4-14B1-4914-A316-49FC1B97B717}"/>
          </ac:spMkLst>
        </pc:spChg>
        <pc:spChg chg="mod">
          <ac:chgData name="Wesley ONG Yu Kai" userId="8a49e7cd-3a34-41e5-b7b9-0f8a0ec1d185" providerId="ADAL" clId="{98EAE8F4-5996-41A5-BFE0-038E456E9AEC}" dt="2021-03-31T15:15:48.234" v="303" actId="12788"/>
          <ac:spMkLst>
            <pc:docMk/>
            <pc:sldMk cId="4075974718" sldId="259"/>
            <ac:spMk id="10" creationId="{DD0B1D75-93A1-4754-BE94-543466D16322}"/>
          </ac:spMkLst>
        </pc:spChg>
        <pc:spChg chg="mod">
          <ac:chgData name="Wesley ONG Yu Kai" userId="8a49e7cd-3a34-41e5-b7b9-0f8a0ec1d185" providerId="ADAL" clId="{98EAE8F4-5996-41A5-BFE0-038E456E9AEC}" dt="2021-03-31T15:16:46.122" v="314" actId="693"/>
          <ac:spMkLst>
            <pc:docMk/>
            <pc:sldMk cId="4075974718" sldId="259"/>
            <ac:spMk id="13" creationId="{24CBC68F-6BD3-4BE3-9C03-6242B0A98D04}"/>
          </ac:spMkLst>
        </pc:spChg>
      </pc:sldChg>
      <pc:sldChg chg="addSp modSp mod modAnim">
        <pc:chgData name="Wesley ONG Yu Kai" userId="8a49e7cd-3a34-41e5-b7b9-0f8a0ec1d185" providerId="ADAL" clId="{98EAE8F4-5996-41A5-BFE0-038E456E9AEC}" dt="2021-03-31T16:21:41.563" v="677"/>
        <pc:sldMkLst>
          <pc:docMk/>
          <pc:sldMk cId="2223318692" sldId="260"/>
        </pc:sldMkLst>
        <pc:spChg chg="mod">
          <ac:chgData name="Wesley ONG Yu Kai" userId="8a49e7cd-3a34-41e5-b7b9-0f8a0ec1d185" providerId="ADAL" clId="{98EAE8F4-5996-41A5-BFE0-038E456E9AEC}" dt="2021-03-31T16:00:59.051" v="469" actId="20577"/>
          <ac:spMkLst>
            <pc:docMk/>
            <pc:sldMk cId="2223318692" sldId="260"/>
            <ac:spMk id="2" creationId="{92A5D2D0-70FD-41DE-915F-D208ED937818}"/>
          </ac:spMkLst>
        </pc:spChg>
        <pc:spChg chg="add mod">
          <ac:chgData name="Wesley ONG Yu Kai" userId="8a49e7cd-3a34-41e5-b7b9-0f8a0ec1d185" providerId="ADAL" clId="{98EAE8F4-5996-41A5-BFE0-038E456E9AEC}" dt="2021-03-31T16:21:25.921" v="673" actId="1076"/>
          <ac:spMkLst>
            <pc:docMk/>
            <pc:sldMk cId="2223318692" sldId="260"/>
            <ac:spMk id="3" creationId="{057B47B2-B4D4-4746-B952-5A6E8B80DCE4}"/>
          </ac:spMkLst>
        </pc:spChg>
        <pc:spChg chg="add mod">
          <ac:chgData name="Wesley ONG Yu Kai" userId="8a49e7cd-3a34-41e5-b7b9-0f8a0ec1d185" providerId="ADAL" clId="{98EAE8F4-5996-41A5-BFE0-038E456E9AEC}" dt="2021-03-31T16:20:45.756" v="653" actId="1076"/>
          <ac:spMkLst>
            <pc:docMk/>
            <pc:sldMk cId="2223318692" sldId="260"/>
            <ac:spMk id="25" creationId="{5468DB8A-842E-451E-8770-6EB9DB9F1AE6}"/>
          </ac:spMkLst>
        </pc:spChg>
        <pc:cxnChg chg="add mod">
          <ac:chgData name="Wesley ONG Yu Kai" userId="8a49e7cd-3a34-41e5-b7b9-0f8a0ec1d185" providerId="ADAL" clId="{98EAE8F4-5996-41A5-BFE0-038E456E9AEC}" dt="2021-03-31T16:21:14.038" v="670" actId="692"/>
          <ac:cxnSpMkLst>
            <pc:docMk/>
            <pc:sldMk cId="2223318692" sldId="260"/>
            <ac:cxnSpMk id="5" creationId="{2FB8C924-63A0-4885-A08B-3AA52E2AEF8E}"/>
          </ac:cxnSpMkLst>
        </pc:cxnChg>
        <pc:cxnChg chg="add mod">
          <ac:chgData name="Wesley ONG Yu Kai" userId="8a49e7cd-3a34-41e5-b7b9-0f8a0ec1d185" providerId="ADAL" clId="{98EAE8F4-5996-41A5-BFE0-038E456E9AEC}" dt="2021-03-31T16:21:30.584" v="675" actId="1076"/>
          <ac:cxnSpMkLst>
            <pc:docMk/>
            <pc:sldMk cId="2223318692" sldId="260"/>
            <ac:cxnSpMk id="28" creationId="{E9F14158-B970-45FB-A54D-3BB4EF00A605}"/>
          </ac:cxnSpMkLst>
        </pc:cxnChg>
      </pc:sldChg>
      <pc:sldChg chg="modSp mod">
        <pc:chgData name="Wesley ONG Yu Kai" userId="8a49e7cd-3a34-41e5-b7b9-0f8a0ec1d185" providerId="ADAL" clId="{98EAE8F4-5996-41A5-BFE0-038E456E9AEC}" dt="2021-03-31T15:52:21.840" v="450" actId="20577"/>
        <pc:sldMkLst>
          <pc:docMk/>
          <pc:sldMk cId="837229545" sldId="262"/>
        </pc:sldMkLst>
        <pc:spChg chg="mod">
          <ac:chgData name="Wesley ONG Yu Kai" userId="8a49e7cd-3a34-41e5-b7b9-0f8a0ec1d185" providerId="ADAL" clId="{98EAE8F4-5996-41A5-BFE0-038E456E9AEC}" dt="2021-03-31T15:52:21.840" v="450" actId="20577"/>
          <ac:spMkLst>
            <pc:docMk/>
            <pc:sldMk cId="837229545" sldId="262"/>
            <ac:spMk id="2" creationId="{4D05552B-949E-4E69-BB94-6EF7A96920A3}"/>
          </ac:spMkLst>
        </pc:spChg>
      </pc:sldChg>
      <pc:sldChg chg="modSp mod">
        <pc:chgData name="Wesley ONG Yu Kai" userId="8a49e7cd-3a34-41e5-b7b9-0f8a0ec1d185" providerId="ADAL" clId="{98EAE8F4-5996-41A5-BFE0-038E456E9AEC}" dt="2021-03-31T15:51:31.778" v="434" actId="20577"/>
        <pc:sldMkLst>
          <pc:docMk/>
          <pc:sldMk cId="3437204264" sldId="263"/>
        </pc:sldMkLst>
        <pc:spChg chg="mod">
          <ac:chgData name="Wesley ONG Yu Kai" userId="8a49e7cd-3a34-41e5-b7b9-0f8a0ec1d185" providerId="ADAL" clId="{98EAE8F4-5996-41A5-BFE0-038E456E9AEC}" dt="2021-03-31T15:51:31.778" v="434" actId="20577"/>
          <ac:spMkLst>
            <pc:docMk/>
            <pc:sldMk cId="3437204264" sldId="263"/>
            <ac:spMk id="2" creationId="{77C7670C-2E9F-43A0-B2B3-4F000F79C70B}"/>
          </ac:spMkLst>
        </pc:spChg>
      </pc:sldChg>
      <pc:sldChg chg="mod modShow">
        <pc:chgData name="Wesley ONG Yu Kai" userId="8a49e7cd-3a34-41e5-b7b9-0f8a0ec1d185" providerId="ADAL" clId="{98EAE8F4-5996-41A5-BFE0-038E456E9AEC}" dt="2021-03-31T15:12:27.132" v="238" actId="729"/>
        <pc:sldMkLst>
          <pc:docMk/>
          <pc:sldMk cId="3984960535" sldId="264"/>
        </pc:sldMkLst>
      </pc:sldChg>
      <pc:sldChg chg="modSp mod">
        <pc:chgData name="Wesley ONG Yu Kai" userId="8a49e7cd-3a34-41e5-b7b9-0f8a0ec1d185" providerId="ADAL" clId="{98EAE8F4-5996-41A5-BFE0-038E456E9AEC}" dt="2021-03-31T15:52:35.222" v="456" actId="20577"/>
        <pc:sldMkLst>
          <pc:docMk/>
          <pc:sldMk cId="1719324845" sldId="265"/>
        </pc:sldMkLst>
        <pc:spChg chg="mod">
          <ac:chgData name="Wesley ONG Yu Kai" userId="8a49e7cd-3a34-41e5-b7b9-0f8a0ec1d185" providerId="ADAL" clId="{98EAE8F4-5996-41A5-BFE0-038E456E9AEC}" dt="2021-03-31T15:52:35.222" v="456" actId="20577"/>
          <ac:spMkLst>
            <pc:docMk/>
            <pc:sldMk cId="1719324845" sldId="265"/>
            <ac:spMk id="2" creationId="{4D05552B-949E-4E69-BB94-6EF7A96920A3}"/>
          </ac:spMkLst>
        </pc:spChg>
      </pc:sldChg>
      <pc:sldChg chg="modSp mod">
        <pc:chgData name="Wesley ONG Yu Kai" userId="8a49e7cd-3a34-41e5-b7b9-0f8a0ec1d185" providerId="ADAL" clId="{98EAE8F4-5996-41A5-BFE0-038E456E9AEC}" dt="2021-03-31T15:52:28.776" v="452" actId="207"/>
        <pc:sldMkLst>
          <pc:docMk/>
          <pc:sldMk cId="3859425883" sldId="266"/>
        </pc:sldMkLst>
        <pc:spChg chg="mod">
          <ac:chgData name="Wesley ONG Yu Kai" userId="8a49e7cd-3a34-41e5-b7b9-0f8a0ec1d185" providerId="ADAL" clId="{98EAE8F4-5996-41A5-BFE0-038E456E9AEC}" dt="2021-03-31T15:52:28.776" v="452" actId="207"/>
          <ac:spMkLst>
            <pc:docMk/>
            <pc:sldMk cId="3859425883" sldId="266"/>
            <ac:spMk id="2" creationId="{4D05552B-949E-4E69-BB94-6EF7A96920A3}"/>
          </ac:spMkLst>
        </pc:spChg>
      </pc:sldChg>
      <pc:sldChg chg="modSp mod">
        <pc:chgData name="Wesley ONG Yu Kai" userId="8a49e7cd-3a34-41e5-b7b9-0f8a0ec1d185" providerId="ADAL" clId="{98EAE8F4-5996-41A5-BFE0-038E456E9AEC}" dt="2021-03-31T15:52:15.951" v="448" actId="207"/>
        <pc:sldMkLst>
          <pc:docMk/>
          <pc:sldMk cId="1427981920" sldId="267"/>
        </pc:sldMkLst>
        <pc:spChg chg="mod">
          <ac:chgData name="Wesley ONG Yu Kai" userId="8a49e7cd-3a34-41e5-b7b9-0f8a0ec1d185" providerId="ADAL" clId="{98EAE8F4-5996-41A5-BFE0-038E456E9AEC}" dt="2021-03-31T15:52:15.951" v="448" actId="207"/>
          <ac:spMkLst>
            <pc:docMk/>
            <pc:sldMk cId="1427981920" sldId="267"/>
            <ac:spMk id="2" creationId="{4D05552B-949E-4E69-BB94-6EF7A96920A3}"/>
          </ac:spMkLst>
        </pc:spChg>
      </pc:sldChg>
      <pc:sldChg chg="modSp mod">
        <pc:chgData name="Wesley ONG Yu Kai" userId="8a49e7cd-3a34-41e5-b7b9-0f8a0ec1d185" providerId="ADAL" clId="{98EAE8F4-5996-41A5-BFE0-038E456E9AEC}" dt="2021-03-31T15:52:10.461" v="446" actId="20577"/>
        <pc:sldMkLst>
          <pc:docMk/>
          <pc:sldMk cId="1317238290" sldId="268"/>
        </pc:sldMkLst>
        <pc:spChg chg="mod">
          <ac:chgData name="Wesley ONG Yu Kai" userId="8a49e7cd-3a34-41e5-b7b9-0f8a0ec1d185" providerId="ADAL" clId="{98EAE8F4-5996-41A5-BFE0-038E456E9AEC}" dt="2021-03-31T15:52:10.461" v="446" actId="20577"/>
          <ac:spMkLst>
            <pc:docMk/>
            <pc:sldMk cId="1317238290" sldId="268"/>
            <ac:spMk id="2" creationId="{4D05552B-949E-4E69-BB94-6EF7A96920A3}"/>
          </ac:spMkLst>
        </pc:spChg>
      </pc:sldChg>
      <pc:sldChg chg="add modAnim">
        <pc:chgData name="Wesley ONG Yu Kai" userId="8a49e7cd-3a34-41e5-b7b9-0f8a0ec1d185" providerId="ADAL" clId="{98EAE8F4-5996-41A5-BFE0-038E456E9AEC}" dt="2021-03-29T09:37:05.965" v="14"/>
        <pc:sldMkLst>
          <pc:docMk/>
          <pc:sldMk cId="541623999" sldId="269"/>
        </pc:sldMkLst>
      </pc:sldChg>
      <pc:sldChg chg="modSp add mod modAnim">
        <pc:chgData name="Wesley ONG Yu Kai" userId="8a49e7cd-3a34-41e5-b7b9-0f8a0ec1d185" providerId="ADAL" clId="{98EAE8F4-5996-41A5-BFE0-038E456E9AEC}" dt="2021-04-01T10:40:23.045" v="2032" actId="207"/>
        <pc:sldMkLst>
          <pc:docMk/>
          <pc:sldMk cId="4169510515" sldId="270"/>
        </pc:sldMkLst>
        <pc:spChg chg="mod">
          <ac:chgData name="Wesley ONG Yu Kai" userId="8a49e7cd-3a34-41e5-b7b9-0f8a0ec1d185" providerId="ADAL" clId="{98EAE8F4-5996-41A5-BFE0-038E456E9AEC}" dt="2021-03-31T15:48:59.527" v="353" actId="1076"/>
          <ac:spMkLst>
            <pc:docMk/>
            <pc:sldMk cId="4169510515" sldId="270"/>
            <ac:spMk id="2" creationId="{FEEE9045-2B4D-4037-BB20-EC4831FED483}"/>
          </ac:spMkLst>
        </pc:spChg>
        <pc:spChg chg="mod">
          <ac:chgData name="Wesley ONG Yu Kai" userId="8a49e7cd-3a34-41e5-b7b9-0f8a0ec1d185" providerId="ADAL" clId="{98EAE8F4-5996-41A5-BFE0-038E456E9AEC}" dt="2021-04-01T10:40:23.045" v="2032" actId="207"/>
          <ac:spMkLst>
            <pc:docMk/>
            <pc:sldMk cId="4169510515" sldId="270"/>
            <ac:spMk id="11" creationId="{99BF6789-E541-47BA-9FB8-A704691F0014}"/>
          </ac:spMkLst>
        </pc:spChg>
      </pc:sldChg>
      <pc:sldChg chg="modSp add mod modAnim">
        <pc:chgData name="Wesley ONG Yu Kai" userId="8a49e7cd-3a34-41e5-b7b9-0f8a0ec1d185" providerId="ADAL" clId="{98EAE8F4-5996-41A5-BFE0-038E456E9AEC}" dt="2021-03-31T15:09:02.028" v="230" actId="27636"/>
        <pc:sldMkLst>
          <pc:docMk/>
          <pc:sldMk cId="1407102695" sldId="271"/>
        </pc:sldMkLst>
        <pc:spChg chg="mod">
          <ac:chgData name="Wesley ONG Yu Kai" userId="8a49e7cd-3a34-41e5-b7b9-0f8a0ec1d185" providerId="ADAL" clId="{98EAE8F4-5996-41A5-BFE0-038E456E9AEC}" dt="2021-03-31T15:09:02.028" v="230" actId="27636"/>
          <ac:spMkLst>
            <pc:docMk/>
            <pc:sldMk cId="1407102695" sldId="271"/>
            <ac:spMk id="2" creationId="{FEEE9045-2B4D-4037-BB20-EC4831FED483}"/>
          </ac:spMkLst>
        </pc:spChg>
        <pc:spChg chg="mod">
          <ac:chgData name="Wesley ONG Yu Kai" userId="8a49e7cd-3a34-41e5-b7b9-0f8a0ec1d185" providerId="ADAL" clId="{98EAE8F4-5996-41A5-BFE0-038E456E9AEC}" dt="2021-03-31T08:19:57.995" v="92" actId="20577"/>
          <ac:spMkLst>
            <pc:docMk/>
            <pc:sldMk cId="1407102695" sldId="271"/>
            <ac:spMk id="11" creationId="{99BF6789-E541-47BA-9FB8-A704691F0014}"/>
          </ac:spMkLst>
        </pc:spChg>
      </pc:sldChg>
      <pc:sldChg chg="modSp add mod modAnim">
        <pc:chgData name="Wesley ONG Yu Kai" userId="8a49e7cd-3a34-41e5-b7b9-0f8a0ec1d185" providerId="ADAL" clId="{98EAE8F4-5996-41A5-BFE0-038E456E9AEC}" dt="2021-04-01T11:05:26.909" v="2095" actId="20577"/>
        <pc:sldMkLst>
          <pc:docMk/>
          <pc:sldMk cId="1150698460" sldId="272"/>
        </pc:sldMkLst>
        <pc:spChg chg="mod">
          <ac:chgData name="Wesley ONG Yu Kai" userId="8a49e7cd-3a34-41e5-b7b9-0f8a0ec1d185" providerId="ADAL" clId="{98EAE8F4-5996-41A5-BFE0-038E456E9AEC}" dt="2021-03-31T08:17:09.184" v="32" actId="20577"/>
          <ac:spMkLst>
            <pc:docMk/>
            <pc:sldMk cId="1150698460" sldId="272"/>
            <ac:spMk id="10" creationId="{F9167B1D-7BB6-4019-93F1-A071B9FC613E}"/>
          </ac:spMkLst>
        </pc:spChg>
        <pc:spChg chg="mod">
          <ac:chgData name="Wesley ONG Yu Kai" userId="8a49e7cd-3a34-41e5-b7b9-0f8a0ec1d185" providerId="ADAL" clId="{98EAE8F4-5996-41A5-BFE0-038E456E9AEC}" dt="2021-04-01T11:05:21.749" v="2093" actId="14100"/>
          <ac:spMkLst>
            <pc:docMk/>
            <pc:sldMk cId="1150698460" sldId="272"/>
            <ac:spMk id="14" creationId="{E4B9B80C-C324-411C-9F8C-55982C7E2C8E}"/>
          </ac:spMkLst>
        </pc:spChg>
        <pc:spChg chg="mod">
          <ac:chgData name="Wesley ONG Yu Kai" userId="8a49e7cd-3a34-41e5-b7b9-0f8a0ec1d185" providerId="ADAL" clId="{98EAE8F4-5996-41A5-BFE0-038E456E9AEC}" dt="2021-03-31T17:20:07.732" v="2009" actId="20577"/>
          <ac:spMkLst>
            <pc:docMk/>
            <pc:sldMk cId="1150698460" sldId="272"/>
            <ac:spMk id="15" creationId="{10D72F7F-3A31-4CD8-AAE5-EF34C5FA2BE0}"/>
          </ac:spMkLst>
        </pc:spChg>
        <pc:spChg chg="mod">
          <ac:chgData name="Wesley ONG Yu Kai" userId="8a49e7cd-3a34-41e5-b7b9-0f8a0ec1d185" providerId="ADAL" clId="{98EAE8F4-5996-41A5-BFE0-038E456E9AEC}" dt="2021-04-01T11:05:26.909" v="2095" actId="20577"/>
          <ac:spMkLst>
            <pc:docMk/>
            <pc:sldMk cId="1150698460" sldId="272"/>
            <ac:spMk id="16" creationId="{14F92772-FEE6-4B53-AF7F-372E3F1C526A}"/>
          </ac:spMkLst>
        </pc:spChg>
      </pc:sldChg>
      <pc:sldChg chg="modSp mod">
        <pc:chgData name="Wesley ONG Yu Kai" userId="8a49e7cd-3a34-41e5-b7b9-0f8a0ec1d185" providerId="ADAL" clId="{98EAE8F4-5996-41A5-BFE0-038E456E9AEC}" dt="2021-03-31T15:51:39.505" v="438" actId="20577"/>
        <pc:sldMkLst>
          <pc:docMk/>
          <pc:sldMk cId="2613096622" sldId="273"/>
        </pc:sldMkLst>
        <pc:spChg chg="mod">
          <ac:chgData name="Wesley ONG Yu Kai" userId="8a49e7cd-3a34-41e5-b7b9-0f8a0ec1d185" providerId="ADAL" clId="{98EAE8F4-5996-41A5-BFE0-038E456E9AEC}" dt="2021-03-31T15:51:39.505" v="438" actId="20577"/>
          <ac:spMkLst>
            <pc:docMk/>
            <pc:sldMk cId="2613096622" sldId="273"/>
            <ac:spMk id="2" creationId="{4D05552B-949E-4E69-BB94-6EF7A96920A3}"/>
          </ac:spMkLst>
        </pc:spChg>
      </pc:sldChg>
      <pc:sldChg chg="modSp mod">
        <pc:chgData name="Wesley ONG Yu Kai" userId="8a49e7cd-3a34-41e5-b7b9-0f8a0ec1d185" providerId="ADAL" clId="{98EAE8F4-5996-41A5-BFE0-038E456E9AEC}" dt="2021-03-31T15:51:52.538" v="441" actId="20577"/>
        <pc:sldMkLst>
          <pc:docMk/>
          <pc:sldMk cId="2261075119" sldId="274"/>
        </pc:sldMkLst>
        <pc:spChg chg="mod">
          <ac:chgData name="Wesley ONG Yu Kai" userId="8a49e7cd-3a34-41e5-b7b9-0f8a0ec1d185" providerId="ADAL" clId="{98EAE8F4-5996-41A5-BFE0-038E456E9AEC}" dt="2021-03-31T15:51:52.538" v="441" actId="20577"/>
          <ac:spMkLst>
            <pc:docMk/>
            <pc:sldMk cId="2261075119" sldId="274"/>
            <ac:spMk id="2" creationId="{4D05552B-949E-4E69-BB94-6EF7A96920A3}"/>
          </ac:spMkLst>
        </pc:spChg>
      </pc:sldChg>
      <pc:sldChg chg="modSp mod">
        <pc:chgData name="Wesley ONG Yu Kai" userId="8a49e7cd-3a34-41e5-b7b9-0f8a0ec1d185" providerId="ADAL" clId="{98EAE8F4-5996-41A5-BFE0-038E456E9AEC}" dt="2021-03-31T15:51:59.804" v="444" actId="207"/>
        <pc:sldMkLst>
          <pc:docMk/>
          <pc:sldMk cId="580959458" sldId="275"/>
        </pc:sldMkLst>
        <pc:spChg chg="mod">
          <ac:chgData name="Wesley ONG Yu Kai" userId="8a49e7cd-3a34-41e5-b7b9-0f8a0ec1d185" providerId="ADAL" clId="{98EAE8F4-5996-41A5-BFE0-038E456E9AEC}" dt="2021-03-31T15:51:59.804" v="444" actId="207"/>
          <ac:spMkLst>
            <pc:docMk/>
            <pc:sldMk cId="580959458" sldId="275"/>
            <ac:spMk id="2" creationId="{4D05552B-949E-4E69-BB94-6EF7A96920A3}"/>
          </ac:spMkLst>
        </pc:spChg>
      </pc:sldChg>
      <pc:sldChg chg="modSp mod">
        <pc:chgData name="Wesley ONG Yu Kai" userId="8a49e7cd-3a34-41e5-b7b9-0f8a0ec1d185" providerId="ADAL" clId="{98EAE8F4-5996-41A5-BFE0-038E456E9AEC}" dt="2021-03-31T15:09:02.020" v="229" actId="27636"/>
        <pc:sldMkLst>
          <pc:docMk/>
          <pc:sldMk cId="523099846" sldId="276"/>
        </pc:sldMkLst>
        <pc:spChg chg="mod">
          <ac:chgData name="Wesley ONG Yu Kai" userId="8a49e7cd-3a34-41e5-b7b9-0f8a0ec1d185" providerId="ADAL" clId="{98EAE8F4-5996-41A5-BFE0-038E456E9AEC}" dt="2021-03-31T15:09:02.020" v="229" actId="27636"/>
          <ac:spMkLst>
            <pc:docMk/>
            <pc:sldMk cId="523099846" sldId="276"/>
            <ac:spMk id="2" creationId="{FEEE9045-2B4D-4037-BB20-EC4831FED483}"/>
          </ac:spMkLst>
        </pc:spChg>
      </pc:sldChg>
      <pc:sldChg chg="addSp modSp mod modAnim">
        <pc:chgData name="Wesley ONG Yu Kai" userId="8a49e7cd-3a34-41e5-b7b9-0f8a0ec1d185" providerId="ADAL" clId="{98EAE8F4-5996-41A5-BFE0-038E456E9AEC}" dt="2021-03-31T16:39:02.249" v="1127" actId="1076"/>
        <pc:sldMkLst>
          <pc:docMk/>
          <pc:sldMk cId="1765912137" sldId="277"/>
        </pc:sldMkLst>
        <pc:spChg chg="mod">
          <ac:chgData name="Wesley ONG Yu Kai" userId="8a49e7cd-3a34-41e5-b7b9-0f8a0ec1d185" providerId="ADAL" clId="{98EAE8F4-5996-41A5-BFE0-038E456E9AEC}" dt="2021-03-31T15:48:53.727" v="351" actId="27636"/>
          <ac:spMkLst>
            <pc:docMk/>
            <pc:sldMk cId="1765912137" sldId="277"/>
            <ac:spMk id="2" creationId="{FEEE9045-2B4D-4037-BB20-EC4831FED483}"/>
          </ac:spMkLst>
        </pc:spChg>
        <pc:spChg chg="mod">
          <ac:chgData name="Wesley ONG Yu Kai" userId="8a49e7cd-3a34-41e5-b7b9-0f8a0ec1d185" providerId="ADAL" clId="{98EAE8F4-5996-41A5-BFE0-038E456E9AEC}" dt="2021-03-31T16:35:54.933" v="1060" actId="20577"/>
          <ac:spMkLst>
            <pc:docMk/>
            <pc:sldMk cId="1765912137" sldId="277"/>
            <ac:spMk id="8" creationId="{AB56950D-F5AF-4BE3-92DC-19E1AD4C7904}"/>
          </ac:spMkLst>
        </pc:spChg>
        <pc:spChg chg="mod">
          <ac:chgData name="Wesley ONG Yu Kai" userId="8a49e7cd-3a34-41e5-b7b9-0f8a0ec1d185" providerId="ADAL" clId="{98EAE8F4-5996-41A5-BFE0-038E456E9AEC}" dt="2021-03-31T08:23:48.485" v="148" actId="207"/>
          <ac:spMkLst>
            <pc:docMk/>
            <pc:sldMk cId="1765912137" sldId="277"/>
            <ac:spMk id="9" creationId="{AFDA34C8-E987-45DB-9F37-4A4CECB414D0}"/>
          </ac:spMkLst>
        </pc:spChg>
        <pc:spChg chg="mod">
          <ac:chgData name="Wesley ONG Yu Kai" userId="8a49e7cd-3a34-41e5-b7b9-0f8a0ec1d185" providerId="ADAL" clId="{98EAE8F4-5996-41A5-BFE0-038E456E9AEC}" dt="2021-03-31T08:23:51.031" v="150" actId="207"/>
          <ac:spMkLst>
            <pc:docMk/>
            <pc:sldMk cId="1765912137" sldId="277"/>
            <ac:spMk id="12" creationId="{A58AEB35-B80A-46FF-9E03-597598606D57}"/>
          </ac:spMkLst>
        </pc:spChg>
        <pc:spChg chg="mod">
          <ac:chgData name="Wesley ONG Yu Kai" userId="8a49e7cd-3a34-41e5-b7b9-0f8a0ec1d185" providerId="ADAL" clId="{98EAE8F4-5996-41A5-BFE0-038E456E9AEC}" dt="2021-03-31T08:22:00.257" v="113" actId="1076"/>
          <ac:spMkLst>
            <pc:docMk/>
            <pc:sldMk cId="1765912137" sldId="277"/>
            <ac:spMk id="13" creationId="{2F7D23B0-C2E8-4203-8395-298E0C021549}"/>
          </ac:spMkLst>
        </pc:spChg>
        <pc:spChg chg="mod">
          <ac:chgData name="Wesley ONG Yu Kai" userId="8a49e7cd-3a34-41e5-b7b9-0f8a0ec1d185" providerId="ADAL" clId="{98EAE8F4-5996-41A5-BFE0-038E456E9AEC}" dt="2021-03-31T08:24:01.178" v="173" actId="113"/>
          <ac:spMkLst>
            <pc:docMk/>
            <pc:sldMk cId="1765912137" sldId="277"/>
            <ac:spMk id="14" creationId="{BBDD87E3-7C35-4936-A120-D57D6CF692DF}"/>
          </ac:spMkLst>
        </pc:spChg>
        <pc:spChg chg="add mod">
          <ac:chgData name="Wesley ONG Yu Kai" userId="8a49e7cd-3a34-41e5-b7b9-0f8a0ec1d185" providerId="ADAL" clId="{98EAE8F4-5996-41A5-BFE0-038E456E9AEC}" dt="2021-03-31T08:22:10.434" v="125" actId="20577"/>
          <ac:spMkLst>
            <pc:docMk/>
            <pc:sldMk cId="1765912137" sldId="277"/>
            <ac:spMk id="17" creationId="{99846384-25C7-4919-8DFA-4B15D955CE5C}"/>
          </ac:spMkLst>
        </pc:spChg>
        <pc:spChg chg="mod">
          <ac:chgData name="Wesley ONG Yu Kai" userId="8a49e7cd-3a34-41e5-b7b9-0f8a0ec1d185" providerId="ADAL" clId="{98EAE8F4-5996-41A5-BFE0-038E456E9AEC}" dt="2021-03-31T16:38:51.978" v="1124" actId="1076"/>
          <ac:spMkLst>
            <pc:docMk/>
            <pc:sldMk cId="1765912137" sldId="277"/>
            <ac:spMk id="19" creationId="{35248AC0-3E94-46F1-8D33-B7B273370FA8}"/>
          </ac:spMkLst>
        </pc:spChg>
        <pc:spChg chg="mod">
          <ac:chgData name="Wesley ONG Yu Kai" userId="8a49e7cd-3a34-41e5-b7b9-0f8a0ec1d185" providerId="ADAL" clId="{98EAE8F4-5996-41A5-BFE0-038E456E9AEC}" dt="2021-03-31T16:32:35.461" v="1046" actId="113"/>
          <ac:spMkLst>
            <pc:docMk/>
            <pc:sldMk cId="1765912137" sldId="277"/>
            <ac:spMk id="21" creationId="{B82FCD63-1BE8-4AA5-AE73-526C1970043F}"/>
          </ac:spMkLst>
        </pc:spChg>
        <pc:picChg chg="mod">
          <ac:chgData name="Wesley ONG Yu Kai" userId="8a49e7cd-3a34-41e5-b7b9-0f8a0ec1d185" providerId="ADAL" clId="{98EAE8F4-5996-41A5-BFE0-038E456E9AEC}" dt="2021-03-31T16:39:02.249" v="1127" actId="1076"/>
          <ac:picMkLst>
            <pc:docMk/>
            <pc:sldMk cId="1765912137" sldId="277"/>
            <ac:picMk id="1026" creationId="{3C7D1580-FDF9-4314-BA99-B84F9E94008B}"/>
          </ac:picMkLst>
        </pc:picChg>
      </pc:sldChg>
      <pc:sldChg chg="addSp delSp modSp mod delAnim modAnim">
        <pc:chgData name="Wesley ONG Yu Kai" userId="8a49e7cd-3a34-41e5-b7b9-0f8a0ec1d185" providerId="ADAL" clId="{98EAE8F4-5996-41A5-BFE0-038E456E9AEC}" dt="2021-03-31T16:33:21.853" v="1059" actId="1076"/>
        <pc:sldMkLst>
          <pc:docMk/>
          <pc:sldMk cId="1564866299" sldId="278"/>
        </pc:sldMkLst>
        <pc:spChg chg="mod">
          <ac:chgData name="Wesley ONG Yu Kai" userId="8a49e7cd-3a34-41e5-b7b9-0f8a0ec1d185" providerId="ADAL" clId="{98EAE8F4-5996-41A5-BFE0-038E456E9AEC}" dt="2021-03-31T16:22:29.809" v="680" actId="20577"/>
          <ac:spMkLst>
            <pc:docMk/>
            <pc:sldMk cId="1564866299" sldId="278"/>
            <ac:spMk id="2" creationId="{92A5D2D0-70FD-41DE-915F-D208ED937818}"/>
          </ac:spMkLst>
        </pc:spChg>
        <pc:spChg chg="add mod">
          <ac:chgData name="Wesley ONG Yu Kai" userId="8a49e7cd-3a34-41e5-b7b9-0f8a0ec1d185" providerId="ADAL" clId="{98EAE8F4-5996-41A5-BFE0-038E456E9AEC}" dt="2021-03-31T16:26:58.927" v="858" actId="408"/>
          <ac:spMkLst>
            <pc:docMk/>
            <pc:sldMk cId="1564866299" sldId="278"/>
            <ac:spMk id="4" creationId="{E1A30396-60B6-4F54-8150-63259377F4C2}"/>
          </ac:spMkLst>
        </pc:spChg>
        <pc:spChg chg="add mod">
          <ac:chgData name="Wesley ONG Yu Kai" userId="8a49e7cd-3a34-41e5-b7b9-0f8a0ec1d185" providerId="ADAL" clId="{98EAE8F4-5996-41A5-BFE0-038E456E9AEC}" dt="2021-03-31T16:33:12.530" v="1056" actId="20577"/>
          <ac:spMkLst>
            <pc:docMk/>
            <pc:sldMk cId="1564866299" sldId="278"/>
            <ac:spMk id="5" creationId="{7BCBDE87-7A29-4B73-80DB-3BDFA241EF49}"/>
          </ac:spMkLst>
        </pc:spChg>
        <pc:spChg chg="add mod">
          <ac:chgData name="Wesley ONG Yu Kai" userId="8a49e7cd-3a34-41e5-b7b9-0f8a0ec1d185" providerId="ADAL" clId="{98EAE8F4-5996-41A5-BFE0-038E456E9AEC}" dt="2021-03-31T16:26:58.927" v="858" actId="408"/>
          <ac:spMkLst>
            <pc:docMk/>
            <pc:sldMk cId="1564866299" sldId="278"/>
            <ac:spMk id="6" creationId="{E128CB89-3145-4388-BFA7-C919003B0B0A}"/>
          </ac:spMkLst>
        </pc:spChg>
        <pc:spChg chg="add del mod">
          <ac:chgData name="Wesley ONG Yu Kai" userId="8a49e7cd-3a34-41e5-b7b9-0f8a0ec1d185" providerId="ADAL" clId="{98EAE8F4-5996-41A5-BFE0-038E456E9AEC}" dt="2021-03-31T16:24:21.686" v="765" actId="478"/>
          <ac:spMkLst>
            <pc:docMk/>
            <pc:sldMk cId="1564866299" sldId="278"/>
            <ac:spMk id="7" creationId="{938A5583-A3A6-48BD-8258-BE37980E9C7E}"/>
          </ac:spMkLst>
        </pc:spChg>
        <pc:spChg chg="add mod">
          <ac:chgData name="Wesley ONG Yu Kai" userId="8a49e7cd-3a34-41e5-b7b9-0f8a0ec1d185" providerId="ADAL" clId="{98EAE8F4-5996-41A5-BFE0-038E456E9AEC}" dt="2021-03-31T16:27:41.295" v="874" actId="20577"/>
          <ac:spMkLst>
            <pc:docMk/>
            <pc:sldMk cId="1564866299" sldId="278"/>
            <ac:spMk id="8" creationId="{D1832E02-DA95-4CF9-BB00-0C5D33940AB8}"/>
          </ac:spMkLst>
        </pc:spChg>
        <pc:spChg chg="add mod">
          <ac:chgData name="Wesley ONG Yu Kai" userId="8a49e7cd-3a34-41e5-b7b9-0f8a0ec1d185" providerId="ADAL" clId="{98EAE8F4-5996-41A5-BFE0-038E456E9AEC}" dt="2021-03-31T16:33:17.102" v="1057" actId="20577"/>
          <ac:spMkLst>
            <pc:docMk/>
            <pc:sldMk cId="1564866299" sldId="278"/>
            <ac:spMk id="9" creationId="{1F04227D-247A-46D3-9B0E-48DC37652651}"/>
          </ac:spMkLst>
        </pc:spChg>
        <pc:spChg chg="add mod">
          <ac:chgData name="Wesley ONG Yu Kai" userId="8a49e7cd-3a34-41e5-b7b9-0f8a0ec1d185" providerId="ADAL" clId="{98EAE8F4-5996-41A5-BFE0-038E456E9AEC}" dt="2021-03-31T16:33:19.240" v="1058" actId="20577"/>
          <ac:spMkLst>
            <pc:docMk/>
            <pc:sldMk cId="1564866299" sldId="278"/>
            <ac:spMk id="10" creationId="{6EC8574F-F9AC-4F39-9969-7FE26519864A}"/>
          </ac:spMkLst>
        </pc:spChg>
        <pc:picChg chg="mod">
          <ac:chgData name="Wesley ONG Yu Kai" userId="8a49e7cd-3a34-41e5-b7b9-0f8a0ec1d185" providerId="ADAL" clId="{98EAE8F4-5996-41A5-BFE0-038E456E9AEC}" dt="2021-03-31T16:33:21.853" v="1059" actId="1076"/>
          <ac:picMkLst>
            <pc:docMk/>
            <pc:sldMk cId="1564866299" sldId="278"/>
            <ac:picMk id="3" creationId="{566A0CDD-A015-4E8F-9B89-F83B08C54D83}"/>
          </ac:picMkLst>
        </pc:picChg>
      </pc:sldChg>
      <pc:sldChg chg="addSp delSp modSp mod delAnim modAnim">
        <pc:chgData name="Wesley ONG Yu Kai" userId="8a49e7cd-3a34-41e5-b7b9-0f8a0ec1d185" providerId="ADAL" clId="{98EAE8F4-5996-41A5-BFE0-038E456E9AEC}" dt="2021-03-31T16:37:15.385" v="1102" actId="20577"/>
        <pc:sldMkLst>
          <pc:docMk/>
          <pc:sldMk cId="1682252147" sldId="280"/>
        </pc:sldMkLst>
        <pc:spChg chg="mod">
          <ac:chgData name="Wesley ONG Yu Kai" userId="8a49e7cd-3a34-41e5-b7b9-0f8a0ec1d185" providerId="ADAL" clId="{98EAE8F4-5996-41A5-BFE0-038E456E9AEC}" dt="2021-03-31T16:22:35.456" v="684" actId="20577"/>
          <ac:spMkLst>
            <pc:docMk/>
            <pc:sldMk cId="1682252147" sldId="280"/>
            <ac:spMk id="2" creationId="{92A5D2D0-70FD-41DE-915F-D208ED937818}"/>
          </ac:spMkLst>
        </pc:spChg>
        <pc:spChg chg="add mod">
          <ac:chgData name="Wesley ONG Yu Kai" userId="8a49e7cd-3a34-41e5-b7b9-0f8a0ec1d185" providerId="ADAL" clId="{98EAE8F4-5996-41A5-BFE0-038E456E9AEC}" dt="2021-03-31T16:29:23.703" v="930" actId="408"/>
          <ac:spMkLst>
            <pc:docMk/>
            <pc:sldMk cId="1682252147" sldId="280"/>
            <ac:spMk id="5" creationId="{DCA0C940-481E-423F-986E-D36D90899BAC}"/>
          </ac:spMkLst>
        </pc:spChg>
        <pc:spChg chg="add mod">
          <ac:chgData name="Wesley ONG Yu Kai" userId="8a49e7cd-3a34-41e5-b7b9-0f8a0ec1d185" providerId="ADAL" clId="{98EAE8F4-5996-41A5-BFE0-038E456E9AEC}" dt="2021-03-31T16:33:05.792" v="1054" actId="20577"/>
          <ac:spMkLst>
            <pc:docMk/>
            <pc:sldMk cId="1682252147" sldId="280"/>
            <ac:spMk id="6" creationId="{264E2416-440C-4DD3-969D-BB8544115F46}"/>
          </ac:spMkLst>
        </pc:spChg>
        <pc:spChg chg="add mod">
          <ac:chgData name="Wesley ONG Yu Kai" userId="8a49e7cd-3a34-41e5-b7b9-0f8a0ec1d185" providerId="ADAL" clId="{98EAE8F4-5996-41A5-BFE0-038E456E9AEC}" dt="2021-03-31T16:29:23.703" v="930" actId="408"/>
          <ac:spMkLst>
            <pc:docMk/>
            <pc:sldMk cId="1682252147" sldId="280"/>
            <ac:spMk id="7" creationId="{7DD5A686-2D12-4B93-A464-BDE3907B6E87}"/>
          </ac:spMkLst>
        </pc:spChg>
        <pc:spChg chg="add mod">
          <ac:chgData name="Wesley ONG Yu Kai" userId="8a49e7cd-3a34-41e5-b7b9-0f8a0ec1d185" providerId="ADAL" clId="{98EAE8F4-5996-41A5-BFE0-038E456E9AEC}" dt="2021-03-31T16:29:23.703" v="930" actId="408"/>
          <ac:spMkLst>
            <pc:docMk/>
            <pc:sldMk cId="1682252147" sldId="280"/>
            <ac:spMk id="8" creationId="{BC40EEE6-62D2-452C-A89B-9994650E455A}"/>
          </ac:spMkLst>
        </pc:spChg>
        <pc:spChg chg="add del mod">
          <ac:chgData name="Wesley ONG Yu Kai" userId="8a49e7cd-3a34-41e5-b7b9-0f8a0ec1d185" providerId="ADAL" clId="{98EAE8F4-5996-41A5-BFE0-038E456E9AEC}" dt="2021-03-31T16:29:35.305" v="933" actId="478"/>
          <ac:spMkLst>
            <pc:docMk/>
            <pc:sldMk cId="1682252147" sldId="280"/>
            <ac:spMk id="9" creationId="{EFFFA3A6-4E08-47D4-868D-A43CFF3236F0}"/>
          </ac:spMkLst>
        </pc:spChg>
        <pc:spChg chg="add mod">
          <ac:chgData name="Wesley ONG Yu Kai" userId="8a49e7cd-3a34-41e5-b7b9-0f8a0ec1d185" providerId="ADAL" clId="{98EAE8F4-5996-41A5-BFE0-038E456E9AEC}" dt="2021-03-31T16:32:57.156" v="1050" actId="113"/>
          <ac:spMkLst>
            <pc:docMk/>
            <pc:sldMk cId="1682252147" sldId="280"/>
            <ac:spMk id="10" creationId="{25D1537D-5EB8-4C31-9033-9D209F412646}"/>
          </ac:spMkLst>
        </pc:spChg>
        <pc:spChg chg="add del mod">
          <ac:chgData name="Wesley ONG Yu Kai" userId="8a49e7cd-3a34-41e5-b7b9-0f8a0ec1d185" providerId="ADAL" clId="{98EAE8F4-5996-41A5-BFE0-038E456E9AEC}" dt="2021-03-31T16:29:38.162" v="935" actId="478"/>
          <ac:spMkLst>
            <pc:docMk/>
            <pc:sldMk cId="1682252147" sldId="280"/>
            <ac:spMk id="12" creationId="{E1630C58-79D1-43B6-AF26-17DB940BD933}"/>
          </ac:spMkLst>
        </pc:spChg>
        <pc:spChg chg="add mod">
          <ac:chgData name="Wesley ONG Yu Kai" userId="8a49e7cd-3a34-41e5-b7b9-0f8a0ec1d185" providerId="ADAL" clId="{98EAE8F4-5996-41A5-BFE0-038E456E9AEC}" dt="2021-03-31T16:37:15.385" v="1102" actId="20577"/>
          <ac:spMkLst>
            <pc:docMk/>
            <pc:sldMk cId="1682252147" sldId="280"/>
            <ac:spMk id="13" creationId="{16080001-A969-4CB7-90A9-7490BA730D54}"/>
          </ac:spMkLst>
        </pc:spChg>
        <pc:spChg chg="add del mod">
          <ac:chgData name="Wesley ONG Yu Kai" userId="8a49e7cd-3a34-41e5-b7b9-0f8a0ec1d185" providerId="ADAL" clId="{98EAE8F4-5996-41A5-BFE0-038E456E9AEC}" dt="2021-03-31T16:29:36.129" v="934" actId="478"/>
          <ac:spMkLst>
            <pc:docMk/>
            <pc:sldMk cId="1682252147" sldId="280"/>
            <ac:spMk id="14" creationId="{2CFD8A87-7AFB-4227-9CF0-EB55CAC9A163}"/>
          </ac:spMkLst>
        </pc:spChg>
        <pc:picChg chg="mod modCrop">
          <ac:chgData name="Wesley ONG Yu Kai" userId="8a49e7cd-3a34-41e5-b7b9-0f8a0ec1d185" providerId="ADAL" clId="{98EAE8F4-5996-41A5-BFE0-038E456E9AEC}" dt="2021-03-31T16:29:10.016" v="927" actId="1076"/>
          <ac:picMkLst>
            <pc:docMk/>
            <pc:sldMk cId="1682252147" sldId="280"/>
            <ac:picMk id="4" creationId="{24BB4464-4F7C-43DD-9853-406767FD106F}"/>
          </ac:picMkLst>
        </pc:picChg>
        <pc:picChg chg="add mod">
          <ac:chgData name="Wesley ONG Yu Kai" userId="8a49e7cd-3a34-41e5-b7b9-0f8a0ec1d185" providerId="ADAL" clId="{98EAE8F4-5996-41A5-BFE0-038E456E9AEC}" dt="2021-03-31T16:29:26.112" v="931" actId="571"/>
          <ac:picMkLst>
            <pc:docMk/>
            <pc:sldMk cId="1682252147" sldId="280"/>
            <ac:picMk id="11" creationId="{41356852-702C-4A11-9999-67B57FB1E2A8}"/>
          </ac:picMkLst>
        </pc:picChg>
      </pc:sldChg>
      <pc:sldChg chg="modSp mod ord">
        <pc:chgData name="Wesley ONG Yu Kai" userId="8a49e7cd-3a34-41e5-b7b9-0f8a0ec1d185" providerId="ADAL" clId="{98EAE8F4-5996-41A5-BFE0-038E456E9AEC}" dt="2021-04-01T11:35:03.547" v="2174" actId="207"/>
        <pc:sldMkLst>
          <pc:docMk/>
          <pc:sldMk cId="3344093573" sldId="281"/>
        </pc:sldMkLst>
        <pc:spChg chg="mod">
          <ac:chgData name="Wesley ONG Yu Kai" userId="8a49e7cd-3a34-41e5-b7b9-0f8a0ec1d185" providerId="ADAL" clId="{98EAE8F4-5996-41A5-BFE0-038E456E9AEC}" dt="2021-04-01T10:45:40.971" v="2046" actId="20577"/>
          <ac:spMkLst>
            <pc:docMk/>
            <pc:sldMk cId="3344093573" sldId="281"/>
            <ac:spMk id="2" creationId="{FEEE9045-2B4D-4037-BB20-EC4831FED483}"/>
          </ac:spMkLst>
        </pc:spChg>
        <pc:spChg chg="mod">
          <ac:chgData name="Wesley ONG Yu Kai" userId="8a49e7cd-3a34-41e5-b7b9-0f8a0ec1d185" providerId="ADAL" clId="{98EAE8F4-5996-41A5-BFE0-038E456E9AEC}" dt="2021-04-01T11:35:03.547" v="2174" actId="207"/>
          <ac:spMkLst>
            <pc:docMk/>
            <pc:sldMk cId="3344093573" sldId="281"/>
            <ac:spMk id="6" creationId="{3F322506-66EE-44F1-A3CA-241C985B981B}"/>
          </ac:spMkLst>
        </pc:spChg>
        <pc:spChg chg="mod">
          <ac:chgData name="Wesley ONG Yu Kai" userId="8a49e7cd-3a34-41e5-b7b9-0f8a0ec1d185" providerId="ADAL" clId="{98EAE8F4-5996-41A5-BFE0-038E456E9AEC}" dt="2021-04-01T10:55:43.615" v="2092" actId="207"/>
          <ac:spMkLst>
            <pc:docMk/>
            <pc:sldMk cId="3344093573" sldId="281"/>
            <ac:spMk id="11" creationId="{99BF6789-E541-47BA-9FB8-A704691F0014}"/>
          </ac:spMkLst>
        </pc:spChg>
        <pc:spChg chg="mod">
          <ac:chgData name="Wesley ONG Yu Kai" userId="8a49e7cd-3a34-41e5-b7b9-0f8a0ec1d185" providerId="ADAL" clId="{98EAE8F4-5996-41A5-BFE0-038E456E9AEC}" dt="2021-04-01T10:37:35.672" v="2016" actId="207"/>
          <ac:spMkLst>
            <pc:docMk/>
            <pc:sldMk cId="3344093573" sldId="281"/>
            <ac:spMk id="14" creationId="{E4B9B80C-C324-411C-9F8C-55982C7E2C8E}"/>
          </ac:spMkLst>
        </pc:spChg>
        <pc:picChg chg="mod">
          <ac:chgData name="Wesley ONG Yu Kai" userId="8a49e7cd-3a34-41e5-b7b9-0f8a0ec1d185" providerId="ADAL" clId="{98EAE8F4-5996-41A5-BFE0-038E456E9AEC}" dt="2021-04-01T10:41:25.429" v="2039" actId="14100"/>
          <ac:picMkLst>
            <pc:docMk/>
            <pc:sldMk cId="3344093573" sldId="281"/>
            <ac:picMk id="1028" creationId="{DFFE64EB-0E96-43D1-94FF-9810D519BD9C}"/>
          </ac:picMkLst>
        </pc:picChg>
      </pc:sldChg>
      <pc:sldChg chg="delSp modSp mod ord delAnim modAnim">
        <pc:chgData name="Wesley ONG Yu Kai" userId="8a49e7cd-3a34-41e5-b7b9-0f8a0ec1d185" providerId="ADAL" clId="{98EAE8F4-5996-41A5-BFE0-038E456E9AEC}" dt="2021-04-01T11:08:43.523" v="2172" actId="207"/>
        <pc:sldMkLst>
          <pc:docMk/>
          <pc:sldMk cId="1976468557" sldId="282"/>
        </pc:sldMkLst>
        <pc:spChg chg="mod">
          <ac:chgData name="Wesley ONG Yu Kai" userId="8a49e7cd-3a34-41e5-b7b9-0f8a0ec1d185" providerId="ADAL" clId="{98EAE8F4-5996-41A5-BFE0-038E456E9AEC}" dt="2021-04-01T11:08:43.523" v="2172" actId="207"/>
          <ac:spMkLst>
            <pc:docMk/>
            <pc:sldMk cId="1976468557" sldId="282"/>
            <ac:spMk id="6" creationId="{3F322506-66EE-44F1-A3CA-241C985B981B}"/>
          </ac:spMkLst>
        </pc:spChg>
        <pc:spChg chg="del mod">
          <ac:chgData name="Wesley ONG Yu Kai" userId="8a49e7cd-3a34-41e5-b7b9-0f8a0ec1d185" providerId="ADAL" clId="{98EAE8F4-5996-41A5-BFE0-038E456E9AEC}" dt="2021-03-31T08:18:31.129" v="43" actId="478"/>
          <ac:spMkLst>
            <pc:docMk/>
            <pc:sldMk cId="1976468557" sldId="282"/>
            <ac:spMk id="11" creationId="{99BF6789-E541-47BA-9FB8-A704691F0014}"/>
          </ac:spMkLst>
        </pc:spChg>
        <pc:spChg chg="mod">
          <ac:chgData name="Wesley ONG Yu Kai" userId="8a49e7cd-3a34-41e5-b7b9-0f8a0ec1d185" providerId="ADAL" clId="{98EAE8F4-5996-41A5-BFE0-038E456E9AEC}" dt="2021-03-31T08:18:40.879" v="47" actId="1076"/>
          <ac:spMkLst>
            <pc:docMk/>
            <pc:sldMk cId="1976468557" sldId="282"/>
            <ac:spMk id="13" creationId="{C7A1E2B6-3358-4BB9-ADF6-D8516C1437E5}"/>
          </ac:spMkLst>
        </pc:spChg>
        <pc:spChg chg="mod">
          <ac:chgData name="Wesley ONG Yu Kai" userId="8a49e7cd-3a34-41e5-b7b9-0f8a0ec1d185" providerId="ADAL" clId="{98EAE8F4-5996-41A5-BFE0-038E456E9AEC}" dt="2021-04-01T10:37:27.142" v="2014" actId="113"/>
          <ac:spMkLst>
            <pc:docMk/>
            <pc:sldMk cId="1976468557" sldId="282"/>
            <ac:spMk id="15" creationId="{10D72F7F-3A31-4CD8-AAE5-EF34C5FA2BE0}"/>
          </ac:spMkLst>
        </pc:spChg>
        <pc:spChg chg="mod">
          <ac:chgData name="Wesley ONG Yu Kai" userId="8a49e7cd-3a34-41e5-b7b9-0f8a0ec1d185" providerId="ADAL" clId="{98EAE8F4-5996-41A5-BFE0-038E456E9AEC}" dt="2021-04-01T10:52:56.843" v="2086" actId="14100"/>
          <ac:spMkLst>
            <pc:docMk/>
            <pc:sldMk cId="1976468557" sldId="282"/>
            <ac:spMk id="16" creationId="{14F92772-FEE6-4B53-AF7F-372E3F1C526A}"/>
          </ac:spMkLst>
        </pc:spChg>
        <pc:picChg chg="mod">
          <ac:chgData name="Wesley ONG Yu Kai" userId="8a49e7cd-3a34-41e5-b7b9-0f8a0ec1d185" providerId="ADAL" clId="{98EAE8F4-5996-41A5-BFE0-038E456E9AEC}" dt="2021-04-01T10:51:56.064" v="2059" actId="1076"/>
          <ac:picMkLst>
            <pc:docMk/>
            <pc:sldMk cId="1976468557" sldId="282"/>
            <ac:picMk id="4" creationId="{F63B50AB-9249-4DBD-ABC8-910BFC45B0D4}"/>
          </ac:picMkLst>
        </pc:picChg>
      </pc:sldChg>
      <pc:sldChg chg="modSp mod">
        <pc:chgData name="Wesley ONG Yu Kai" userId="8a49e7cd-3a34-41e5-b7b9-0f8a0ec1d185" providerId="ADAL" clId="{98EAE8F4-5996-41A5-BFE0-038E456E9AEC}" dt="2021-03-31T15:49:25.170" v="375" actId="20577"/>
        <pc:sldMkLst>
          <pc:docMk/>
          <pc:sldMk cId="274339568" sldId="283"/>
        </pc:sldMkLst>
        <pc:spChg chg="mod">
          <ac:chgData name="Wesley ONG Yu Kai" userId="8a49e7cd-3a34-41e5-b7b9-0f8a0ec1d185" providerId="ADAL" clId="{98EAE8F4-5996-41A5-BFE0-038E456E9AEC}" dt="2021-03-31T15:49:25.170" v="375" actId="20577"/>
          <ac:spMkLst>
            <pc:docMk/>
            <pc:sldMk cId="274339568" sldId="283"/>
            <ac:spMk id="2" creationId="{4D45BF87-6391-4940-81EE-9D1E4F214CEB}"/>
          </ac:spMkLst>
        </pc:spChg>
      </pc:sldChg>
      <pc:sldChg chg="delSp modSp mod">
        <pc:chgData name="Wesley ONG Yu Kai" userId="8a49e7cd-3a34-41e5-b7b9-0f8a0ec1d185" providerId="ADAL" clId="{98EAE8F4-5996-41A5-BFE0-038E456E9AEC}" dt="2021-03-31T16:19:29.528" v="496" actId="1076"/>
        <pc:sldMkLst>
          <pc:docMk/>
          <pc:sldMk cId="713781906" sldId="284"/>
        </pc:sldMkLst>
        <pc:spChg chg="mod">
          <ac:chgData name="Wesley ONG Yu Kai" userId="8a49e7cd-3a34-41e5-b7b9-0f8a0ec1d185" providerId="ADAL" clId="{98EAE8F4-5996-41A5-BFE0-038E456E9AEC}" dt="2021-03-31T15:48:35.591" v="341" actId="207"/>
          <ac:spMkLst>
            <pc:docMk/>
            <pc:sldMk cId="713781906" sldId="284"/>
            <ac:spMk id="2" creationId="{62A42C89-0830-4E22-9D5E-1430102408FA}"/>
          </ac:spMkLst>
        </pc:spChg>
        <pc:spChg chg="del mod">
          <ac:chgData name="Wesley ONG Yu Kai" userId="8a49e7cd-3a34-41e5-b7b9-0f8a0ec1d185" providerId="ADAL" clId="{98EAE8F4-5996-41A5-BFE0-038E456E9AEC}" dt="2021-03-31T15:08:15.932" v="211" actId="478"/>
          <ac:spMkLst>
            <pc:docMk/>
            <pc:sldMk cId="713781906" sldId="284"/>
            <ac:spMk id="4" creationId="{A75FB266-AA6B-4627-B1A2-5ED52AADB16A}"/>
          </ac:spMkLst>
        </pc:spChg>
        <pc:spChg chg="mod">
          <ac:chgData name="Wesley ONG Yu Kai" userId="8a49e7cd-3a34-41e5-b7b9-0f8a0ec1d185" providerId="ADAL" clId="{98EAE8F4-5996-41A5-BFE0-038E456E9AEC}" dt="2021-03-31T16:06:33.600" v="489" actId="207"/>
          <ac:spMkLst>
            <pc:docMk/>
            <pc:sldMk cId="713781906" sldId="284"/>
            <ac:spMk id="5" creationId="{77B1DF6D-0C15-453A-834B-4CD67235F45E}"/>
          </ac:spMkLst>
        </pc:spChg>
        <pc:spChg chg="mod">
          <ac:chgData name="Wesley ONG Yu Kai" userId="8a49e7cd-3a34-41e5-b7b9-0f8a0ec1d185" providerId="ADAL" clId="{98EAE8F4-5996-41A5-BFE0-038E456E9AEC}" dt="2021-03-31T16:04:51.935" v="478" actId="207"/>
          <ac:spMkLst>
            <pc:docMk/>
            <pc:sldMk cId="713781906" sldId="284"/>
            <ac:spMk id="6" creationId="{76347307-A731-446B-AF3B-89C72A953997}"/>
          </ac:spMkLst>
        </pc:spChg>
        <pc:spChg chg="mod">
          <ac:chgData name="Wesley ONG Yu Kai" userId="8a49e7cd-3a34-41e5-b7b9-0f8a0ec1d185" providerId="ADAL" clId="{98EAE8F4-5996-41A5-BFE0-038E456E9AEC}" dt="2021-03-31T16:04:54.494" v="479" actId="207"/>
          <ac:spMkLst>
            <pc:docMk/>
            <pc:sldMk cId="713781906" sldId="284"/>
            <ac:spMk id="11" creationId="{A4F90F8D-E7C2-43FB-BD41-BF05B1200991}"/>
          </ac:spMkLst>
        </pc:spChg>
        <pc:grpChg chg="mod">
          <ac:chgData name="Wesley ONG Yu Kai" userId="8a49e7cd-3a34-41e5-b7b9-0f8a0ec1d185" providerId="ADAL" clId="{98EAE8F4-5996-41A5-BFE0-038E456E9AEC}" dt="2021-03-31T16:05:10.313" v="480" actId="14100"/>
          <ac:grpSpMkLst>
            <pc:docMk/>
            <pc:sldMk cId="713781906" sldId="284"/>
            <ac:grpSpMk id="10" creationId="{E535C69F-356C-41FE-949C-6D4C5F8E076C}"/>
          </ac:grpSpMkLst>
        </pc:grpChg>
        <pc:picChg chg="mod">
          <ac:chgData name="Wesley ONG Yu Kai" userId="8a49e7cd-3a34-41e5-b7b9-0f8a0ec1d185" providerId="ADAL" clId="{98EAE8F4-5996-41A5-BFE0-038E456E9AEC}" dt="2021-03-31T16:19:26.875" v="495" actId="1076"/>
          <ac:picMkLst>
            <pc:docMk/>
            <pc:sldMk cId="713781906" sldId="284"/>
            <ac:picMk id="8" creationId="{15CD7D77-0663-431A-AB65-DDD8D61147C4}"/>
          </ac:picMkLst>
        </pc:picChg>
        <pc:picChg chg="mod">
          <ac:chgData name="Wesley ONG Yu Kai" userId="8a49e7cd-3a34-41e5-b7b9-0f8a0ec1d185" providerId="ADAL" clId="{98EAE8F4-5996-41A5-BFE0-038E456E9AEC}" dt="2021-03-31T16:19:29.528" v="496" actId="1076"/>
          <ac:picMkLst>
            <pc:docMk/>
            <pc:sldMk cId="713781906" sldId="284"/>
            <ac:picMk id="9" creationId="{A17652FB-5E05-4A07-A1CB-C534E04AE68C}"/>
          </ac:picMkLst>
        </pc:picChg>
        <pc:picChg chg="mod">
          <ac:chgData name="Wesley ONG Yu Kai" userId="8a49e7cd-3a34-41e5-b7b9-0f8a0ec1d185" providerId="ADAL" clId="{98EAE8F4-5996-41A5-BFE0-038E456E9AEC}" dt="2021-03-31T16:04:24.856" v="472" actId="1076"/>
          <ac:picMkLst>
            <pc:docMk/>
            <pc:sldMk cId="713781906" sldId="284"/>
            <ac:picMk id="13" creationId="{68CEDCB3-63E6-4D96-AAAF-DD1668CC9334}"/>
          </ac:picMkLst>
        </pc:picChg>
        <pc:picChg chg="mod">
          <ac:chgData name="Wesley ONG Yu Kai" userId="8a49e7cd-3a34-41e5-b7b9-0f8a0ec1d185" providerId="ADAL" clId="{98EAE8F4-5996-41A5-BFE0-038E456E9AEC}" dt="2021-03-31T16:04:28.067" v="473" actId="1076"/>
          <ac:picMkLst>
            <pc:docMk/>
            <pc:sldMk cId="713781906" sldId="284"/>
            <ac:picMk id="14" creationId="{9C8D5E11-F21D-442B-9851-8A7FCBA6B54B}"/>
          </ac:picMkLst>
        </pc:picChg>
        <pc:picChg chg="mod">
          <ac:chgData name="Wesley ONG Yu Kai" userId="8a49e7cd-3a34-41e5-b7b9-0f8a0ec1d185" providerId="ADAL" clId="{98EAE8F4-5996-41A5-BFE0-038E456E9AEC}" dt="2021-03-31T16:04:30.997" v="474" actId="1076"/>
          <ac:picMkLst>
            <pc:docMk/>
            <pc:sldMk cId="713781906" sldId="284"/>
            <ac:picMk id="15" creationId="{91133FA9-2EFE-44C3-B312-517E9B471BBE}"/>
          </ac:picMkLst>
        </pc:picChg>
        <pc:picChg chg="mod">
          <ac:chgData name="Wesley ONG Yu Kai" userId="8a49e7cd-3a34-41e5-b7b9-0f8a0ec1d185" providerId="ADAL" clId="{98EAE8F4-5996-41A5-BFE0-038E456E9AEC}" dt="2021-03-31T16:06:40.269" v="490" actId="1076"/>
          <ac:picMkLst>
            <pc:docMk/>
            <pc:sldMk cId="713781906" sldId="284"/>
            <ac:picMk id="16" creationId="{87834696-1998-4A08-864C-7CE7E7F4C2C4}"/>
          </ac:picMkLst>
        </pc:picChg>
        <pc:picChg chg="mod">
          <ac:chgData name="Wesley ONG Yu Kai" userId="8a49e7cd-3a34-41e5-b7b9-0f8a0ec1d185" providerId="ADAL" clId="{98EAE8F4-5996-41A5-BFE0-038E456E9AEC}" dt="2021-03-31T16:05:23.563" v="481" actId="1076"/>
          <ac:picMkLst>
            <pc:docMk/>
            <pc:sldMk cId="713781906" sldId="284"/>
            <ac:picMk id="20" creationId="{CB4650D4-95C1-474B-A449-05CB70777EBA}"/>
          </ac:picMkLst>
        </pc:picChg>
        <pc:picChg chg="mod">
          <ac:chgData name="Wesley ONG Yu Kai" userId="8a49e7cd-3a34-41e5-b7b9-0f8a0ec1d185" providerId="ADAL" clId="{98EAE8F4-5996-41A5-BFE0-038E456E9AEC}" dt="2021-03-31T16:04:32.683" v="475" actId="1076"/>
          <ac:picMkLst>
            <pc:docMk/>
            <pc:sldMk cId="713781906" sldId="284"/>
            <ac:picMk id="22" creationId="{D4C58F66-C3F8-4BBF-9576-924BA055295F}"/>
          </ac:picMkLst>
        </pc:picChg>
        <pc:picChg chg="mod">
          <ac:chgData name="Wesley ONG Yu Kai" userId="8a49e7cd-3a34-41e5-b7b9-0f8a0ec1d185" providerId="ADAL" clId="{98EAE8F4-5996-41A5-BFE0-038E456E9AEC}" dt="2021-03-31T16:05:24.827" v="482" actId="1076"/>
          <ac:picMkLst>
            <pc:docMk/>
            <pc:sldMk cId="713781906" sldId="284"/>
            <ac:picMk id="24" creationId="{46D0941E-1008-44F3-B47F-A3C3268196A5}"/>
          </ac:picMkLst>
        </pc:picChg>
        <pc:picChg chg="mod">
          <ac:chgData name="Wesley ONG Yu Kai" userId="8a49e7cd-3a34-41e5-b7b9-0f8a0ec1d185" providerId="ADAL" clId="{98EAE8F4-5996-41A5-BFE0-038E456E9AEC}" dt="2021-03-31T16:04:45.408" v="477" actId="1076"/>
          <ac:picMkLst>
            <pc:docMk/>
            <pc:sldMk cId="713781906" sldId="284"/>
            <ac:picMk id="25" creationId="{95C7D0AD-31FF-4025-843D-216A37EBFDB1}"/>
          </ac:picMkLst>
        </pc:picChg>
      </pc:sldChg>
      <pc:sldChg chg="modSp mod">
        <pc:chgData name="Wesley ONG Yu Kai" userId="8a49e7cd-3a34-41e5-b7b9-0f8a0ec1d185" providerId="ADAL" clId="{98EAE8F4-5996-41A5-BFE0-038E456E9AEC}" dt="2021-03-31T15:51:05.327" v="421" actId="113"/>
        <pc:sldMkLst>
          <pc:docMk/>
          <pc:sldMk cId="303965435" sldId="286"/>
        </pc:sldMkLst>
        <pc:spChg chg="mod">
          <ac:chgData name="Wesley ONG Yu Kai" userId="8a49e7cd-3a34-41e5-b7b9-0f8a0ec1d185" providerId="ADAL" clId="{98EAE8F4-5996-41A5-BFE0-038E456E9AEC}" dt="2021-03-31T15:51:05.327" v="421" actId="113"/>
          <ac:spMkLst>
            <pc:docMk/>
            <pc:sldMk cId="303965435" sldId="286"/>
            <ac:spMk id="2" creationId="{77C7670C-2E9F-43A0-B2B3-4F000F79C70B}"/>
          </ac:spMkLst>
        </pc:spChg>
      </pc:sldChg>
      <pc:sldChg chg="modSp mod">
        <pc:chgData name="Wesley ONG Yu Kai" userId="8a49e7cd-3a34-41e5-b7b9-0f8a0ec1d185" providerId="ADAL" clId="{98EAE8F4-5996-41A5-BFE0-038E456E9AEC}" dt="2021-03-31T15:50:58.003" v="418" actId="207"/>
        <pc:sldMkLst>
          <pc:docMk/>
          <pc:sldMk cId="1033869973" sldId="287"/>
        </pc:sldMkLst>
        <pc:spChg chg="mod">
          <ac:chgData name="Wesley ONG Yu Kai" userId="8a49e7cd-3a34-41e5-b7b9-0f8a0ec1d185" providerId="ADAL" clId="{98EAE8F4-5996-41A5-BFE0-038E456E9AEC}" dt="2021-03-31T15:50:58.003" v="418" actId="207"/>
          <ac:spMkLst>
            <pc:docMk/>
            <pc:sldMk cId="1033869973" sldId="287"/>
            <ac:spMk id="2" creationId="{77C7670C-2E9F-43A0-B2B3-4F000F79C70B}"/>
          </ac:spMkLst>
        </pc:spChg>
        <pc:spChg chg="mod">
          <ac:chgData name="Wesley ONG Yu Kai" userId="8a49e7cd-3a34-41e5-b7b9-0f8a0ec1d185" providerId="ADAL" clId="{98EAE8F4-5996-41A5-BFE0-038E456E9AEC}" dt="2021-03-31T08:27:46.915" v="209" actId="1076"/>
          <ac:spMkLst>
            <pc:docMk/>
            <pc:sldMk cId="1033869973" sldId="287"/>
            <ac:spMk id="9" creationId="{177F7019-DD3E-469A-AAF5-EF6C10E196EA}"/>
          </ac:spMkLst>
        </pc:spChg>
      </pc:sldChg>
      <pc:sldChg chg="modSp mod">
        <pc:chgData name="Wesley ONG Yu Kai" userId="8a49e7cd-3a34-41e5-b7b9-0f8a0ec1d185" providerId="ADAL" clId="{98EAE8F4-5996-41A5-BFE0-038E456E9AEC}" dt="2021-03-31T15:50:53.033" v="416" actId="207"/>
        <pc:sldMkLst>
          <pc:docMk/>
          <pc:sldMk cId="4077253635" sldId="288"/>
        </pc:sldMkLst>
        <pc:spChg chg="mod">
          <ac:chgData name="Wesley ONG Yu Kai" userId="8a49e7cd-3a34-41e5-b7b9-0f8a0ec1d185" providerId="ADAL" clId="{98EAE8F4-5996-41A5-BFE0-038E456E9AEC}" dt="2021-03-31T15:50:53.033" v="416" actId="207"/>
          <ac:spMkLst>
            <pc:docMk/>
            <pc:sldMk cId="4077253635" sldId="288"/>
            <ac:spMk id="2" creationId="{77C7670C-2E9F-43A0-B2B3-4F000F79C70B}"/>
          </ac:spMkLst>
        </pc:spChg>
      </pc:sldChg>
      <pc:sldChg chg="modSp mod modShow">
        <pc:chgData name="Wesley ONG Yu Kai" userId="8a49e7cd-3a34-41e5-b7b9-0f8a0ec1d185" providerId="ADAL" clId="{98EAE8F4-5996-41A5-BFE0-038E456E9AEC}" dt="2021-03-31T15:12:27.132" v="238" actId="729"/>
        <pc:sldMkLst>
          <pc:docMk/>
          <pc:sldMk cId="755895533" sldId="289"/>
        </pc:sldMkLst>
        <pc:spChg chg="mod">
          <ac:chgData name="Wesley ONG Yu Kai" userId="8a49e7cd-3a34-41e5-b7b9-0f8a0ec1d185" providerId="ADAL" clId="{98EAE8F4-5996-41A5-BFE0-038E456E9AEC}" dt="2021-03-31T15:09:02.054" v="232" actId="27636"/>
          <ac:spMkLst>
            <pc:docMk/>
            <pc:sldMk cId="755895533" sldId="289"/>
            <ac:spMk id="2" creationId="{77C7670C-2E9F-43A0-B2B3-4F000F79C70B}"/>
          </ac:spMkLst>
        </pc:spChg>
      </pc:sldChg>
      <pc:sldChg chg="modSp mod modShow">
        <pc:chgData name="Wesley ONG Yu Kai" userId="8a49e7cd-3a34-41e5-b7b9-0f8a0ec1d185" providerId="ADAL" clId="{98EAE8F4-5996-41A5-BFE0-038E456E9AEC}" dt="2021-03-31T15:12:27.132" v="238" actId="729"/>
        <pc:sldMkLst>
          <pc:docMk/>
          <pc:sldMk cId="2816891236" sldId="290"/>
        </pc:sldMkLst>
        <pc:spChg chg="mod">
          <ac:chgData name="Wesley ONG Yu Kai" userId="8a49e7cd-3a34-41e5-b7b9-0f8a0ec1d185" providerId="ADAL" clId="{98EAE8F4-5996-41A5-BFE0-038E456E9AEC}" dt="2021-03-31T15:09:02.061" v="233" actId="27636"/>
          <ac:spMkLst>
            <pc:docMk/>
            <pc:sldMk cId="2816891236" sldId="290"/>
            <ac:spMk id="2" creationId="{77C7670C-2E9F-43A0-B2B3-4F000F79C70B}"/>
          </ac:spMkLst>
        </pc:spChg>
      </pc:sldChg>
      <pc:sldChg chg="modSp mod">
        <pc:chgData name="Wesley ONG Yu Kai" userId="8a49e7cd-3a34-41e5-b7b9-0f8a0ec1d185" providerId="ADAL" clId="{98EAE8F4-5996-41A5-BFE0-038E456E9AEC}" dt="2021-03-31T15:51:24.114" v="428" actId="20577"/>
        <pc:sldMkLst>
          <pc:docMk/>
          <pc:sldMk cId="2882841625" sldId="292"/>
        </pc:sldMkLst>
        <pc:spChg chg="mod">
          <ac:chgData name="Wesley ONG Yu Kai" userId="8a49e7cd-3a34-41e5-b7b9-0f8a0ec1d185" providerId="ADAL" clId="{98EAE8F4-5996-41A5-BFE0-038E456E9AEC}" dt="2021-03-31T15:51:24.114" v="428" actId="20577"/>
          <ac:spMkLst>
            <pc:docMk/>
            <pc:sldMk cId="2882841625" sldId="292"/>
            <ac:spMk id="2" creationId="{77C7670C-2E9F-43A0-B2B3-4F000F79C70B}"/>
          </ac:spMkLst>
        </pc:spChg>
      </pc:sldChg>
      <pc:sldChg chg="modSp mod modNotesTx">
        <pc:chgData name="Wesley ONG Yu Kai" userId="8a49e7cd-3a34-41e5-b7b9-0f8a0ec1d185" providerId="ADAL" clId="{98EAE8F4-5996-41A5-BFE0-038E456E9AEC}" dt="2021-03-31T16:18:59.354" v="494" actId="20577"/>
        <pc:sldMkLst>
          <pc:docMk/>
          <pc:sldMk cId="3126662498" sldId="295"/>
        </pc:sldMkLst>
        <pc:spChg chg="mod">
          <ac:chgData name="Wesley ONG Yu Kai" userId="8a49e7cd-3a34-41e5-b7b9-0f8a0ec1d185" providerId="ADAL" clId="{98EAE8F4-5996-41A5-BFE0-038E456E9AEC}" dt="2021-03-31T15:18:10.226" v="336" actId="20577"/>
          <ac:spMkLst>
            <pc:docMk/>
            <pc:sldMk cId="3126662498" sldId="295"/>
            <ac:spMk id="2" creationId="{62A42C89-0830-4E22-9D5E-1430102408FA}"/>
          </ac:spMkLst>
        </pc:spChg>
        <pc:spChg chg="mod">
          <ac:chgData name="Wesley ONG Yu Kai" userId="8a49e7cd-3a34-41e5-b7b9-0f8a0ec1d185" providerId="ADAL" clId="{98EAE8F4-5996-41A5-BFE0-038E456E9AEC}" dt="2021-03-31T16:18:59.354" v="494" actId="20577"/>
          <ac:spMkLst>
            <pc:docMk/>
            <pc:sldMk cId="3126662498" sldId="295"/>
            <ac:spMk id="9" creationId="{23B805C0-3E79-477F-A69E-DF0E1EB1C842}"/>
          </ac:spMkLst>
        </pc:spChg>
      </pc:sldChg>
      <pc:sldChg chg="addSp delSp modSp add mod modClrScheme chgLayout">
        <pc:chgData name="Wesley ONG Yu Kai" userId="8a49e7cd-3a34-41e5-b7b9-0f8a0ec1d185" providerId="ADAL" clId="{98EAE8F4-5996-41A5-BFE0-038E456E9AEC}" dt="2021-03-31T17:07:43.242" v="1979" actId="1076"/>
        <pc:sldMkLst>
          <pc:docMk/>
          <pc:sldMk cId="2080428810" sldId="296"/>
        </pc:sldMkLst>
        <pc:spChg chg="mod ord">
          <ac:chgData name="Wesley ONG Yu Kai" userId="8a49e7cd-3a34-41e5-b7b9-0f8a0ec1d185" providerId="ADAL" clId="{98EAE8F4-5996-41A5-BFE0-038E456E9AEC}" dt="2021-03-31T16:37:32.094" v="1122" actId="20577"/>
          <ac:spMkLst>
            <pc:docMk/>
            <pc:sldMk cId="2080428810" sldId="296"/>
            <ac:spMk id="2" creationId="{92A5D2D0-70FD-41DE-915F-D208ED937818}"/>
          </ac:spMkLst>
        </pc:spChg>
        <pc:spChg chg="mod">
          <ac:chgData name="Wesley ONG Yu Kai" userId="8a49e7cd-3a34-41e5-b7b9-0f8a0ec1d185" providerId="ADAL" clId="{98EAE8F4-5996-41A5-BFE0-038E456E9AEC}" dt="2021-03-31T16:39:38.774" v="1137" actId="20577"/>
          <ac:spMkLst>
            <pc:docMk/>
            <pc:sldMk cId="2080428810" sldId="296"/>
            <ac:spMk id="5" creationId="{DCA0C940-481E-423F-986E-D36D90899BAC}"/>
          </ac:spMkLst>
        </pc:spChg>
        <pc:spChg chg="mod">
          <ac:chgData name="Wesley ONG Yu Kai" userId="8a49e7cd-3a34-41e5-b7b9-0f8a0ec1d185" providerId="ADAL" clId="{98EAE8F4-5996-41A5-BFE0-038E456E9AEC}" dt="2021-03-31T16:42:42.887" v="1322" actId="113"/>
          <ac:spMkLst>
            <pc:docMk/>
            <pc:sldMk cId="2080428810" sldId="296"/>
            <ac:spMk id="6" creationId="{264E2416-440C-4DD3-969D-BB8544115F46}"/>
          </ac:spMkLst>
        </pc:spChg>
        <pc:spChg chg="mod">
          <ac:chgData name="Wesley ONG Yu Kai" userId="8a49e7cd-3a34-41e5-b7b9-0f8a0ec1d185" providerId="ADAL" clId="{98EAE8F4-5996-41A5-BFE0-038E456E9AEC}" dt="2021-03-31T16:39:42.303" v="1144" actId="20577"/>
          <ac:spMkLst>
            <pc:docMk/>
            <pc:sldMk cId="2080428810" sldId="296"/>
            <ac:spMk id="7" creationId="{7DD5A686-2D12-4B93-A464-BDE3907B6E87}"/>
          </ac:spMkLst>
        </pc:spChg>
        <pc:spChg chg="mod">
          <ac:chgData name="Wesley ONG Yu Kai" userId="8a49e7cd-3a34-41e5-b7b9-0f8a0ec1d185" providerId="ADAL" clId="{98EAE8F4-5996-41A5-BFE0-038E456E9AEC}" dt="2021-03-31T16:39:47.262" v="1154" actId="20577"/>
          <ac:spMkLst>
            <pc:docMk/>
            <pc:sldMk cId="2080428810" sldId="296"/>
            <ac:spMk id="8" creationId="{BC40EEE6-62D2-452C-A89B-9994650E455A}"/>
          </ac:spMkLst>
        </pc:spChg>
        <pc:spChg chg="mod">
          <ac:chgData name="Wesley ONG Yu Kai" userId="8a49e7cd-3a34-41e5-b7b9-0f8a0ec1d185" providerId="ADAL" clId="{98EAE8F4-5996-41A5-BFE0-038E456E9AEC}" dt="2021-03-31T16:44:39.685" v="1459" actId="20577"/>
          <ac:spMkLst>
            <pc:docMk/>
            <pc:sldMk cId="2080428810" sldId="296"/>
            <ac:spMk id="10" creationId="{25D1537D-5EB8-4C31-9033-9D209F412646}"/>
          </ac:spMkLst>
        </pc:spChg>
        <pc:spChg chg="mod">
          <ac:chgData name="Wesley ONG Yu Kai" userId="8a49e7cd-3a34-41e5-b7b9-0f8a0ec1d185" providerId="ADAL" clId="{98EAE8F4-5996-41A5-BFE0-038E456E9AEC}" dt="2021-03-31T16:43:03.958" v="1378" actId="20577"/>
          <ac:spMkLst>
            <pc:docMk/>
            <pc:sldMk cId="2080428810" sldId="296"/>
            <ac:spMk id="13" creationId="{16080001-A969-4CB7-90A9-7490BA730D54}"/>
          </ac:spMkLst>
        </pc:spChg>
        <pc:picChg chg="del">
          <ac:chgData name="Wesley ONG Yu Kai" userId="8a49e7cd-3a34-41e5-b7b9-0f8a0ec1d185" providerId="ADAL" clId="{98EAE8F4-5996-41A5-BFE0-038E456E9AEC}" dt="2021-03-31T16:39:32.269" v="1129" actId="478"/>
          <ac:picMkLst>
            <pc:docMk/>
            <pc:sldMk cId="2080428810" sldId="296"/>
            <ac:picMk id="4" creationId="{24BB4464-4F7C-43DD-9853-406767FD106F}"/>
          </ac:picMkLst>
        </pc:picChg>
        <pc:picChg chg="add mod">
          <ac:chgData name="Wesley ONG Yu Kai" userId="8a49e7cd-3a34-41e5-b7b9-0f8a0ec1d185" providerId="ADAL" clId="{98EAE8F4-5996-41A5-BFE0-038E456E9AEC}" dt="2021-03-31T17:07:43.242" v="1979" actId="1076"/>
          <ac:picMkLst>
            <pc:docMk/>
            <pc:sldMk cId="2080428810" sldId="296"/>
            <ac:picMk id="9" creationId="{057D85C5-D248-47A2-B804-35730DDDC311}"/>
          </ac:picMkLst>
        </pc:picChg>
        <pc:picChg chg="del">
          <ac:chgData name="Wesley ONG Yu Kai" userId="8a49e7cd-3a34-41e5-b7b9-0f8a0ec1d185" providerId="ADAL" clId="{98EAE8F4-5996-41A5-BFE0-038E456E9AEC}" dt="2021-03-31T16:39:31.545" v="1128" actId="478"/>
          <ac:picMkLst>
            <pc:docMk/>
            <pc:sldMk cId="2080428810" sldId="296"/>
            <ac:picMk id="11" creationId="{41356852-702C-4A11-9999-67B57FB1E2A8}"/>
          </ac:picMkLst>
        </pc:picChg>
        <pc:picChg chg="add mod">
          <ac:chgData name="Wesley ONG Yu Kai" userId="8a49e7cd-3a34-41e5-b7b9-0f8a0ec1d185" providerId="ADAL" clId="{98EAE8F4-5996-41A5-BFE0-038E456E9AEC}" dt="2021-03-31T17:07:41.097" v="1978" actId="1076"/>
          <ac:picMkLst>
            <pc:docMk/>
            <pc:sldMk cId="2080428810" sldId="296"/>
            <ac:picMk id="12" creationId="{43CBF06C-5228-417B-BDAE-1DFF1F80997C}"/>
          </ac:picMkLst>
        </pc:picChg>
        <pc:picChg chg="add mod">
          <ac:chgData name="Wesley ONG Yu Kai" userId="8a49e7cd-3a34-41e5-b7b9-0f8a0ec1d185" providerId="ADAL" clId="{98EAE8F4-5996-41A5-BFE0-038E456E9AEC}" dt="2021-03-31T17:07:38.705" v="1977" actId="1076"/>
          <ac:picMkLst>
            <pc:docMk/>
            <pc:sldMk cId="2080428810" sldId="296"/>
            <ac:picMk id="15" creationId="{BC422490-D579-47A3-AB11-D645F73EE5EE}"/>
          </ac:picMkLst>
        </pc:picChg>
      </pc:sldChg>
      <pc:sldChg chg="new del">
        <pc:chgData name="Wesley ONG Yu Kai" userId="8a49e7cd-3a34-41e5-b7b9-0f8a0ec1d185" providerId="ADAL" clId="{98EAE8F4-5996-41A5-BFE0-038E456E9AEC}" dt="2021-03-31T16:36:23.896" v="1062" actId="680"/>
        <pc:sldMkLst>
          <pc:docMk/>
          <pc:sldMk cId="3572904012" sldId="296"/>
        </pc:sldMkLst>
      </pc:sldChg>
      <pc:sldChg chg="addSp delSp modSp new mod ord">
        <pc:chgData name="Wesley ONG Yu Kai" userId="8a49e7cd-3a34-41e5-b7b9-0f8a0ec1d185" providerId="ADAL" clId="{98EAE8F4-5996-41A5-BFE0-038E456E9AEC}" dt="2021-04-01T11:37:55.428" v="2184" actId="108"/>
        <pc:sldMkLst>
          <pc:docMk/>
          <pc:sldMk cId="2988786914" sldId="297"/>
        </pc:sldMkLst>
        <pc:spChg chg="mod">
          <ac:chgData name="Wesley ONG Yu Kai" userId="8a49e7cd-3a34-41e5-b7b9-0f8a0ec1d185" providerId="ADAL" clId="{98EAE8F4-5996-41A5-BFE0-038E456E9AEC}" dt="2021-03-31T16:45:26.668" v="1484" actId="207"/>
          <ac:spMkLst>
            <pc:docMk/>
            <pc:sldMk cId="2988786914" sldId="297"/>
            <ac:spMk id="2" creationId="{059BBC78-BD5A-4D42-89ED-CC544E57A6BA}"/>
          </ac:spMkLst>
        </pc:spChg>
        <pc:graphicFrameChg chg="add del mod modGraphic">
          <ac:chgData name="Wesley ONG Yu Kai" userId="8a49e7cd-3a34-41e5-b7b9-0f8a0ec1d185" providerId="ADAL" clId="{98EAE8F4-5996-41A5-BFE0-038E456E9AEC}" dt="2021-03-31T16:46:25.551" v="1496" actId="3680"/>
          <ac:graphicFrameMkLst>
            <pc:docMk/>
            <pc:sldMk cId="2988786914" sldId="297"/>
            <ac:graphicFrameMk id="3" creationId="{52AFFEAB-1440-46F2-8E32-F0257BCD0216}"/>
          </ac:graphicFrameMkLst>
        </pc:graphicFrameChg>
        <pc:graphicFrameChg chg="add mod modGraphic">
          <ac:chgData name="Wesley ONG Yu Kai" userId="8a49e7cd-3a34-41e5-b7b9-0f8a0ec1d185" providerId="ADAL" clId="{98EAE8F4-5996-41A5-BFE0-038E456E9AEC}" dt="2021-04-01T11:37:55.428" v="2184" actId="108"/>
          <ac:graphicFrameMkLst>
            <pc:docMk/>
            <pc:sldMk cId="2988786914" sldId="297"/>
            <ac:graphicFrameMk id="4" creationId="{991F27FF-F563-4F7B-91D4-DE8A4DE8E52F}"/>
          </ac:graphicFrameMkLst>
        </pc:graphicFrameChg>
      </pc:sldChg>
      <pc:sldMasterChg chg="modSldLayout">
        <pc:chgData name="Wesley ONG Yu Kai" userId="8a49e7cd-3a34-41e5-b7b9-0f8a0ec1d185" providerId="ADAL" clId="{98EAE8F4-5996-41A5-BFE0-038E456E9AEC}" dt="2021-03-31T15:50:33.816" v="404"/>
        <pc:sldMasterMkLst>
          <pc:docMk/>
          <pc:sldMasterMk cId="1970063657" sldId="2147483648"/>
        </pc:sldMasterMkLst>
        <pc:sldLayoutChg chg="modSp mod">
          <pc:chgData name="Wesley ONG Yu Kai" userId="8a49e7cd-3a34-41e5-b7b9-0f8a0ec1d185" providerId="ADAL" clId="{98EAE8F4-5996-41A5-BFE0-038E456E9AEC}" dt="2021-03-31T08:21:14.818" v="107" actId="20577"/>
          <pc:sldLayoutMkLst>
            <pc:docMk/>
            <pc:sldMasterMk cId="1970063657" sldId="2147483648"/>
            <pc:sldLayoutMk cId="1259558369" sldId="2147483651"/>
          </pc:sldLayoutMkLst>
          <pc:spChg chg="mod">
            <ac:chgData name="Wesley ONG Yu Kai" userId="8a49e7cd-3a34-41e5-b7b9-0f8a0ec1d185" providerId="ADAL" clId="{98EAE8F4-5996-41A5-BFE0-038E456E9AEC}" dt="2021-03-31T08:21:14.818" v="107" actId="20577"/>
            <ac:spMkLst>
              <pc:docMk/>
              <pc:sldMasterMk cId="1970063657" sldId="2147483648"/>
              <pc:sldLayoutMk cId="1259558369" sldId="2147483651"/>
              <ac:spMk id="17" creationId="{3ECC4538-29A5-4E11-916A-82C4A22925F1}"/>
            </ac:spMkLst>
          </pc:spChg>
        </pc:sldLayoutChg>
        <pc:sldLayoutChg chg="modSp mod">
          <pc:chgData name="Wesley ONG Yu Kai" userId="8a49e7cd-3a34-41e5-b7b9-0f8a0ec1d185" providerId="ADAL" clId="{98EAE8F4-5996-41A5-BFE0-038E456E9AEC}" dt="2021-03-31T15:50:05.898" v="376"/>
          <pc:sldLayoutMkLst>
            <pc:docMk/>
            <pc:sldMasterMk cId="1970063657" sldId="2147483648"/>
            <pc:sldLayoutMk cId="3088314738" sldId="2147483660"/>
          </pc:sldLayoutMkLst>
          <pc:spChg chg="mod">
            <ac:chgData name="Wesley ONG Yu Kai" userId="8a49e7cd-3a34-41e5-b7b9-0f8a0ec1d185" providerId="ADAL" clId="{98EAE8F4-5996-41A5-BFE0-038E456E9AEC}" dt="2021-03-31T15:50:05.898" v="376"/>
            <ac:spMkLst>
              <pc:docMk/>
              <pc:sldMasterMk cId="1970063657" sldId="2147483648"/>
              <pc:sldLayoutMk cId="3088314738" sldId="2147483660"/>
              <ac:spMk id="17" creationId="{3ECC4538-29A5-4E11-916A-82C4A22925F1}"/>
            </ac:spMkLst>
          </pc:spChg>
        </pc:sldLayoutChg>
        <pc:sldLayoutChg chg="modSp mod">
          <pc:chgData name="Wesley ONG Yu Kai" userId="8a49e7cd-3a34-41e5-b7b9-0f8a0ec1d185" providerId="ADAL" clId="{98EAE8F4-5996-41A5-BFE0-038E456E9AEC}" dt="2021-03-31T15:50:08.430" v="377"/>
          <pc:sldLayoutMkLst>
            <pc:docMk/>
            <pc:sldMasterMk cId="1970063657" sldId="2147483648"/>
            <pc:sldLayoutMk cId="3093553404" sldId="2147483661"/>
          </pc:sldLayoutMkLst>
          <pc:spChg chg="mod">
            <ac:chgData name="Wesley ONG Yu Kai" userId="8a49e7cd-3a34-41e5-b7b9-0f8a0ec1d185" providerId="ADAL" clId="{98EAE8F4-5996-41A5-BFE0-038E456E9AEC}" dt="2021-03-31T15:50:08.430" v="377"/>
            <ac:spMkLst>
              <pc:docMk/>
              <pc:sldMasterMk cId="1970063657" sldId="2147483648"/>
              <pc:sldLayoutMk cId="3093553404" sldId="2147483661"/>
              <ac:spMk id="17" creationId="{3ECC4538-29A5-4E11-916A-82C4A22925F1}"/>
            </ac:spMkLst>
          </pc:spChg>
        </pc:sldLayoutChg>
        <pc:sldLayoutChg chg="modSp mod">
          <pc:chgData name="Wesley ONG Yu Kai" userId="8a49e7cd-3a34-41e5-b7b9-0f8a0ec1d185" providerId="ADAL" clId="{98EAE8F4-5996-41A5-BFE0-038E456E9AEC}" dt="2021-03-31T15:50:10.393" v="378"/>
          <pc:sldLayoutMkLst>
            <pc:docMk/>
            <pc:sldMasterMk cId="1970063657" sldId="2147483648"/>
            <pc:sldLayoutMk cId="4163216179" sldId="2147483662"/>
          </pc:sldLayoutMkLst>
          <pc:spChg chg="mod">
            <ac:chgData name="Wesley ONG Yu Kai" userId="8a49e7cd-3a34-41e5-b7b9-0f8a0ec1d185" providerId="ADAL" clId="{98EAE8F4-5996-41A5-BFE0-038E456E9AEC}" dt="2021-03-31T15:50:10.393" v="378"/>
            <ac:spMkLst>
              <pc:docMk/>
              <pc:sldMasterMk cId="1970063657" sldId="2147483648"/>
              <pc:sldLayoutMk cId="4163216179" sldId="2147483662"/>
              <ac:spMk id="17" creationId="{3ECC4538-29A5-4E11-916A-82C4A22925F1}"/>
            </ac:spMkLst>
          </pc:spChg>
        </pc:sldLayoutChg>
        <pc:sldLayoutChg chg="modSp mod">
          <pc:chgData name="Wesley ONG Yu Kai" userId="8a49e7cd-3a34-41e5-b7b9-0f8a0ec1d185" providerId="ADAL" clId="{98EAE8F4-5996-41A5-BFE0-038E456E9AEC}" dt="2021-03-31T15:50:33.816" v="404"/>
          <pc:sldLayoutMkLst>
            <pc:docMk/>
            <pc:sldMasterMk cId="1970063657" sldId="2147483648"/>
            <pc:sldLayoutMk cId="1493630986" sldId="2147483663"/>
          </pc:sldLayoutMkLst>
          <pc:spChg chg="mod">
            <ac:chgData name="Wesley ONG Yu Kai" userId="8a49e7cd-3a34-41e5-b7b9-0f8a0ec1d185" providerId="ADAL" clId="{98EAE8F4-5996-41A5-BFE0-038E456E9AEC}" dt="2021-03-31T15:50:33.816" v="404"/>
            <ac:spMkLst>
              <pc:docMk/>
              <pc:sldMasterMk cId="1970063657" sldId="2147483648"/>
              <pc:sldLayoutMk cId="1493630986" sldId="2147483663"/>
              <ac:spMk id="17" creationId="{3ECC4538-29A5-4E11-916A-82C4A22925F1}"/>
            </ac:spMkLst>
          </pc:spChg>
        </pc:sldLayoutChg>
        <pc:sldLayoutChg chg="modSp mod">
          <pc:chgData name="Wesley ONG Yu Kai" userId="8a49e7cd-3a34-41e5-b7b9-0f8a0ec1d185" providerId="ADAL" clId="{98EAE8F4-5996-41A5-BFE0-038E456E9AEC}" dt="2021-03-31T15:50:29.429" v="403" actId="6549"/>
          <pc:sldLayoutMkLst>
            <pc:docMk/>
            <pc:sldMasterMk cId="1970063657" sldId="2147483648"/>
            <pc:sldLayoutMk cId="4160262156" sldId="2147483664"/>
          </pc:sldLayoutMkLst>
          <pc:spChg chg="mod">
            <ac:chgData name="Wesley ONG Yu Kai" userId="8a49e7cd-3a34-41e5-b7b9-0f8a0ec1d185" providerId="ADAL" clId="{98EAE8F4-5996-41A5-BFE0-038E456E9AEC}" dt="2021-03-31T15:50:29.429" v="403" actId="6549"/>
            <ac:spMkLst>
              <pc:docMk/>
              <pc:sldMasterMk cId="1970063657" sldId="2147483648"/>
              <pc:sldLayoutMk cId="4160262156" sldId="2147483664"/>
              <ac:spMk id="17" creationId="{3ECC4538-29A5-4E11-916A-82C4A22925F1}"/>
            </ac:spMkLst>
          </pc:spChg>
        </pc:sldLayoutChg>
      </pc:sldMasterChg>
    </pc:docChg>
  </pc:docChgLst>
  <pc:docChgLst>
    <pc:chgData name="Kahhe LEE" userId="S::kahhe.lee.2019@sis.smu.edu.sg::7591610f-5cf4-47e1-93ec-243ba810f529" providerId="AD" clId="Web-{00000000-0000-0000-0000-000000000000}"/>
    <pc:docChg chg="addSld modSld sldOrd">
      <pc:chgData name="Kahhe LEE" userId="S::kahhe.lee.2019@sis.smu.edu.sg::7591610f-5cf4-47e1-93ec-243ba810f529" providerId="AD" clId="Web-{00000000-0000-0000-0000-000000000000}" dt="2021-03-29T05:07:22.525" v="125" actId="1076"/>
      <pc:docMkLst>
        <pc:docMk/>
      </pc:docMkLst>
      <pc:sldChg chg="addSp delSp modSp ord">
        <pc:chgData name="Kahhe LEE" userId="S::kahhe.lee.2019@sis.smu.edu.sg::7591610f-5cf4-47e1-93ec-243ba810f529" providerId="AD" clId="Web-{00000000-0000-0000-0000-000000000000}" dt="2021-03-29T05:07:13.822" v="123" actId="1076"/>
        <pc:sldMkLst>
          <pc:docMk/>
          <pc:sldMk cId="837229545" sldId="262"/>
        </pc:sldMkLst>
        <pc:picChg chg="add del mod">
          <ac:chgData name="Kahhe LEE" userId="S::kahhe.lee.2019@sis.smu.edu.sg::7591610f-5cf4-47e1-93ec-243ba810f529" providerId="AD" clId="Web-{00000000-0000-0000-0000-000000000000}" dt="2021-03-29T04:57:17.278" v="5"/>
          <ac:picMkLst>
            <pc:docMk/>
            <pc:sldMk cId="837229545" sldId="262"/>
            <ac:picMk id="3" creationId="{82C5B1BB-36A7-4637-8DB7-A0B6AC2B31AC}"/>
          </ac:picMkLst>
        </pc:picChg>
        <pc:picChg chg="add del mod modCrop">
          <ac:chgData name="Kahhe LEE" userId="S::kahhe.lee.2019@sis.smu.edu.sg::7591610f-5cf4-47e1-93ec-243ba810f529" providerId="AD" clId="Web-{00000000-0000-0000-0000-000000000000}" dt="2021-03-29T04:59:32.109" v="35"/>
          <ac:picMkLst>
            <pc:docMk/>
            <pc:sldMk cId="837229545" sldId="262"/>
            <ac:picMk id="4" creationId="{4385A5B0-1E17-48AF-B2C9-21E65009D9C1}"/>
          </ac:picMkLst>
        </pc:picChg>
        <pc:picChg chg="add del mod modCrop">
          <ac:chgData name="Kahhe LEE" userId="S::kahhe.lee.2019@sis.smu.edu.sg::7591610f-5cf4-47e1-93ec-243ba810f529" providerId="AD" clId="Web-{00000000-0000-0000-0000-000000000000}" dt="2021-03-29T05:00:29.032" v="55"/>
          <ac:picMkLst>
            <pc:docMk/>
            <pc:sldMk cId="837229545" sldId="262"/>
            <ac:picMk id="5" creationId="{463509FB-79E4-4598-8B0D-F28CABD49E94}"/>
          </ac:picMkLst>
        </pc:picChg>
        <pc:picChg chg="add del mod">
          <ac:chgData name="Kahhe LEE" userId="S::kahhe.lee.2019@sis.smu.edu.sg::7591610f-5cf4-47e1-93ec-243ba810f529" providerId="AD" clId="Web-{00000000-0000-0000-0000-000000000000}" dt="2021-03-29T05:01:45.690" v="61"/>
          <ac:picMkLst>
            <pc:docMk/>
            <pc:sldMk cId="837229545" sldId="262"/>
            <ac:picMk id="6" creationId="{412E3021-B32B-45A4-B1AB-A55DA7C671D9}"/>
          </ac:picMkLst>
        </pc:picChg>
        <pc:picChg chg="add del mod modCrop">
          <ac:chgData name="Kahhe LEE" userId="S::kahhe.lee.2019@sis.smu.edu.sg::7591610f-5cf4-47e1-93ec-243ba810f529" providerId="AD" clId="Web-{00000000-0000-0000-0000-000000000000}" dt="2021-03-29T05:05:24.929" v="98"/>
          <ac:picMkLst>
            <pc:docMk/>
            <pc:sldMk cId="837229545" sldId="262"/>
            <ac:picMk id="7" creationId="{BC0E119D-D861-461C-A2A0-8DC4FB7B1850}"/>
          </ac:picMkLst>
        </pc:picChg>
        <pc:picChg chg="add mod modCrop">
          <ac:chgData name="Kahhe LEE" userId="S::kahhe.lee.2019@sis.smu.edu.sg::7591610f-5cf4-47e1-93ec-243ba810f529" providerId="AD" clId="Web-{00000000-0000-0000-0000-000000000000}" dt="2021-03-29T05:07:13.822" v="123" actId="1076"/>
          <ac:picMkLst>
            <pc:docMk/>
            <pc:sldMk cId="837229545" sldId="262"/>
            <ac:picMk id="8" creationId="{7D760193-5FAE-4D68-BA80-5886459F5EA3}"/>
          </ac:picMkLst>
        </pc:picChg>
      </pc:sldChg>
      <pc:sldChg chg="addSp delSp modSp">
        <pc:chgData name="Kahhe LEE" userId="S::kahhe.lee.2019@sis.smu.edu.sg::7591610f-5cf4-47e1-93ec-243ba810f529" providerId="AD" clId="Web-{00000000-0000-0000-0000-000000000000}" dt="2021-03-29T05:06:15.664" v="108"/>
        <pc:sldMkLst>
          <pc:docMk/>
          <pc:sldMk cId="3437204264" sldId="263"/>
        </pc:sldMkLst>
        <pc:picChg chg="add del mod modCrop">
          <ac:chgData name="Kahhe LEE" userId="S::kahhe.lee.2019@sis.smu.edu.sg::7591610f-5cf4-47e1-93ec-243ba810f529" providerId="AD" clId="Web-{00000000-0000-0000-0000-000000000000}" dt="2021-03-29T05:03:34.958" v="84"/>
          <ac:picMkLst>
            <pc:docMk/>
            <pc:sldMk cId="3437204264" sldId="263"/>
            <ac:picMk id="3" creationId="{B54A4E7F-3D4F-435D-9F61-FDA8B0E410C8}"/>
          </ac:picMkLst>
        </pc:picChg>
        <pc:picChg chg="add del mod">
          <ac:chgData name="Kahhe LEE" userId="S::kahhe.lee.2019@sis.smu.edu.sg::7591610f-5cf4-47e1-93ec-243ba810f529" providerId="AD" clId="Web-{00000000-0000-0000-0000-000000000000}" dt="2021-03-29T05:06:15.664" v="108"/>
          <ac:picMkLst>
            <pc:docMk/>
            <pc:sldMk cId="3437204264" sldId="263"/>
            <ac:picMk id="4" creationId="{7617EB3A-44A3-46F5-BB48-BCFDFA2D476B}"/>
          </ac:picMkLst>
        </pc:picChg>
      </pc:sldChg>
      <pc:sldChg chg="addSp delSp modSp add ord replId">
        <pc:chgData name="Kahhe LEE" userId="S::kahhe.lee.2019@sis.smu.edu.sg::7591610f-5cf4-47e1-93ec-243ba810f529" providerId="AD" clId="Web-{00000000-0000-0000-0000-000000000000}" dt="2021-03-29T05:00:27.485" v="54" actId="14100"/>
        <pc:sldMkLst>
          <pc:docMk/>
          <pc:sldMk cId="1719324845" sldId="265"/>
        </pc:sldMkLst>
        <pc:picChg chg="add del mod">
          <ac:chgData name="Kahhe LEE" userId="S::kahhe.lee.2019@sis.smu.edu.sg::7591610f-5cf4-47e1-93ec-243ba810f529" providerId="AD" clId="Web-{00000000-0000-0000-0000-000000000000}" dt="2021-03-29T04:58:28.092" v="23"/>
          <ac:picMkLst>
            <pc:docMk/>
            <pc:sldMk cId="1719324845" sldId="265"/>
            <ac:picMk id="3" creationId="{9F5C5161-4C5E-483F-9407-3BFCDC6C66BE}"/>
          </ac:picMkLst>
        </pc:picChg>
        <pc:picChg chg="del">
          <ac:chgData name="Kahhe LEE" userId="S::kahhe.lee.2019@sis.smu.edu.sg::7591610f-5cf4-47e1-93ec-243ba810f529" providerId="AD" clId="Web-{00000000-0000-0000-0000-000000000000}" dt="2021-03-29T04:58:18.904" v="19"/>
          <ac:picMkLst>
            <pc:docMk/>
            <pc:sldMk cId="1719324845" sldId="265"/>
            <ac:picMk id="4" creationId="{4385A5B0-1E17-48AF-B2C9-21E65009D9C1}"/>
          </ac:picMkLst>
        </pc:picChg>
        <pc:picChg chg="add mod modCrop">
          <ac:chgData name="Kahhe LEE" userId="S::kahhe.lee.2019@sis.smu.edu.sg::7591610f-5cf4-47e1-93ec-243ba810f529" providerId="AD" clId="Web-{00000000-0000-0000-0000-000000000000}" dt="2021-03-29T05:00:27.485" v="54" actId="14100"/>
          <ac:picMkLst>
            <pc:docMk/>
            <pc:sldMk cId="1719324845" sldId="265"/>
            <ac:picMk id="5" creationId="{428B85B4-BC20-4EF5-B19B-F9B63816F7D4}"/>
          </ac:picMkLst>
        </pc:picChg>
        <pc:picChg chg="add mod">
          <ac:chgData name="Kahhe LEE" userId="S::kahhe.lee.2019@sis.smu.edu.sg::7591610f-5cf4-47e1-93ec-243ba810f529" providerId="AD" clId="Web-{00000000-0000-0000-0000-000000000000}" dt="2021-03-29T05:00:22.876" v="52" actId="1076"/>
          <ac:picMkLst>
            <pc:docMk/>
            <pc:sldMk cId="1719324845" sldId="265"/>
            <ac:picMk id="7" creationId="{BA47F459-6EB7-48EC-8407-234AE272BDF5}"/>
          </ac:picMkLst>
        </pc:picChg>
      </pc:sldChg>
      <pc:sldChg chg="modSp add replId">
        <pc:chgData name="Kahhe LEE" userId="S::kahhe.lee.2019@sis.smu.edu.sg::7591610f-5cf4-47e1-93ec-243ba810f529" providerId="AD" clId="Web-{00000000-0000-0000-0000-000000000000}" dt="2021-03-29T05:02:38.519" v="75" actId="14100"/>
        <pc:sldMkLst>
          <pc:docMk/>
          <pc:sldMk cId="3859425883" sldId="266"/>
        </pc:sldMkLst>
        <pc:picChg chg="mod">
          <ac:chgData name="Kahhe LEE" userId="S::kahhe.lee.2019@sis.smu.edu.sg::7591610f-5cf4-47e1-93ec-243ba810f529" providerId="AD" clId="Web-{00000000-0000-0000-0000-000000000000}" dt="2021-03-29T05:02:38.519" v="75" actId="14100"/>
          <ac:picMkLst>
            <pc:docMk/>
            <pc:sldMk cId="3859425883" sldId="266"/>
            <ac:picMk id="4" creationId="{4385A5B0-1E17-48AF-B2C9-21E65009D9C1}"/>
          </ac:picMkLst>
        </pc:picChg>
      </pc:sldChg>
      <pc:sldChg chg="addSp delSp modSp add replId">
        <pc:chgData name="Kahhe LEE" userId="S::kahhe.lee.2019@sis.smu.edu.sg::7591610f-5cf4-47e1-93ec-243ba810f529" providerId="AD" clId="Web-{00000000-0000-0000-0000-000000000000}" dt="2021-03-29T05:07:16.478" v="124" actId="1076"/>
        <pc:sldMkLst>
          <pc:docMk/>
          <pc:sldMk cId="1427981920" sldId="267"/>
        </pc:sldMkLst>
        <pc:picChg chg="add del mod">
          <ac:chgData name="Kahhe LEE" userId="S::kahhe.lee.2019@sis.smu.edu.sg::7591610f-5cf4-47e1-93ec-243ba810f529" providerId="AD" clId="Web-{00000000-0000-0000-0000-000000000000}" dt="2021-03-29T05:03:45.989" v="89"/>
          <ac:picMkLst>
            <pc:docMk/>
            <pc:sldMk cId="1427981920" sldId="267"/>
            <ac:picMk id="3" creationId="{7937F7E5-86CE-4002-8DFA-00134858E40C}"/>
          </ac:picMkLst>
        </pc:picChg>
        <pc:picChg chg="add mod modCrop">
          <ac:chgData name="Kahhe LEE" userId="S::kahhe.lee.2019@sis.smu.edu.sg::7591610f-5cf4-47e1-93ec-243ba810f529" providerId="AD" clId="Web-{00000000-0000-0000-0000-000000000000}" dt="2021-03-29T05:07:16.478" v="124" actId="1076"/>
          <ac:picMkLst>
            <pc:docMk/>
            <pc:sldMk cId="1427981920" sldId="267"/>
            <ac:picMk id="4" creationId="{C0D0C7FB-43DB-4942-BA0E-8E3D22277FF9}"/>
          </ac:picMkLst>
        </pc:picChg>
        <pc:picChg chg="del">
          <ac:chgData name="Kahhe LEE" userId="S::kahhe.lee.2019@sis.smu.edu.sg::7591610f-5cf4-47e1-93ec-243ba810f529" providerId="AD" clId="Web-{00000000-0000-0000-0000-000000000000}" dt="2021-03-29T05:03:36.911" v="85"/>
          <ac:picMkLst>
            <pc:docMk/>
            <pc:sldMk cId="1427981920" sldId="267"/>
            <ac:picMk id="7" creationId="{BC0E119D-D861-461C-A2A0-8DC4FB7B1850}"/>
          </ac:picMkLst>
        </pc:picChg>
      </pc:sldChg>
      <pc:sldChg chg="addSp delSp modSp add replId">
        <pc:chgData name="Kahhe LEE" userId="S::kahhe.lee.2019@sis.smu.edu.sg::7591610f-5cf4-47e1-93ec-243ba810f529" providerId="AD" clId="Web-{00000000-0000-0000-0000-000000000000}" dt="2021-03-29T05:07:22.525" v="125" actId="1076"/>
        <pc:sldMkLst>
          <pc:docMk/>
          <pc:sldMk cId="1317238290" sldId="268"/>
        </pc:sldMkLst>
        <pc:picChg chg="add mod modCrop">
          <ac:chgData name="Kahhe LEE" userId="S::kahhe.lee.2019@sis.smu.edu.sg::7591610f-5cf4-47e1-93ec-243ba810f529" providerId="AD" clId="Web-{00000000-0000-0000-0000-000000000000}" dt="2021-03-29T05:07:22.525" v="125" actId="1076"/>
          <ac:picMkLst>
            <pc:docMk/>
            <pc:sldMk cId="1317238290" sldId="268"/>
            <ac:picMk id="3" creationId="{B0BCAEC0-17C1-4CFB-BE1A-D3F7A50DE35C}"/>
          </ac:picMkLst>
        </pc:picChg>
        <pc:picChg chg="del">
          <ac:chgData name="Kahhe LEE" userId="S::kahhe.lee.2019@sis.smu.edu.sg::7591610f-5cf4-47e1-93ec-243ba810f529" providerId="AD" clId="Web-{00000000-0000-0000-0000-000000000000}" dt="2021-03-29T05:06:25.133" v="110"/>
          <ac:picMkLst>
            <pc:docMk/>
            <pc:sldMk cId="1317238290" sldId="268"/>
            <ac:picMk id="4" creationId="{C0D0C7FB-43DB-4942-BA0E-8E3D22277FF9}"/>
          </ac:picMkLst>
        </pc:picChg>
      </pc:sldChg>
    </pc:docChg>
  </pc:docChgLst>
  <pc:docChgLst>
    <pc:chgData name="Jerrel WANG Xian Yang" userId="dbb4222d-93a8-4337-aa0d-659f26de59c3" providerId="ADAL" clId="{E94F0776-C0E8-4792-B779-2BCFC81FBD56}"/>
    <pc:docChg chg="undo custSel addSld delSld modSld">
      <pc:chgData name="Jerrel WANG Xian Yang" userId="dbb4222d-93a8-4337-aa0d-659f26de59c3" providerId="ADAL" clId="{E94F0776-C0E8-4792-B779-2BCFC81FBD56}" dt="2021-03-29T16:38:32.778" v="1336" actId="2696"/>
      <pc:docMkLst>
        <pc:docMk/>
      </pc:docMkLst>
      <pc:sldChg chg="addSp delSp modSp del mod modNotesTx">
        <pc:chgData name="Jerrel WANG Xian Yang" userId="dbb4222d-93a8-4337-aa0d-659f26de59c3" providerId="ADAL" clId="{E94F0776-C0E8-4792-B779-2BCFC81FBD56}" dt="2021-03-29T16:38:32.778" v="1336" actId="2696"/>
        <pc:sldMkLst>
          <pc:docMk/>
          <pc:sldMk cId="541623999" sldId="269"/>
        </pc:sldMkLst>
        <pc:spChg chg="mod">
          <ac:chgData name="Jerrel WANG Xian Yang" userId="dbb4222d-93a8-4337-aa0d-659f26de59c3" providerId="ADAL" clId="{E94F0776-C0E8-4792-B779-2BCFC81FBD56}" dt="2021-03-29T15:15:37.383" v="15" actId="27636"/>
          <ac:spMkLst>
            <pc:docMk/>
            <pc:sldMk cId="541623999" sldId="269"/>
            <ac:spMk id="2" creationId="{FEEE9045-2B4D-4037-BB20-EC4831FED483}"/>
          </ac:spMkLst>
        </pc:spChg>
        <pc:spChg chg="mod">
          <ac:chgData name="Jerrel WANG Xian Yang" userId="dbb4222d-93a8-4337-aa0d-659f26de59c3" providerId="ADAL" clId="{E94F0776-C0E8-4792-B779-2BCFC81FBD56}" dt="2021-03-29T15:38:15.980" v="956" actId="20577"/>
          <ac:spMkLst>
            <pc:docMk/>
            <pc:sldMk cId="541623999" sldId="269"/>
            <ac:spMk id="5" creationId="{68717FF2-1AFB-4C89-A2E1-960F84458FD1}"/>
          </ac:spMkLst>
        </pc:spChg>
        <pc:spChg chg="mod">
          <ac:chgData name="Jerrel WANG Xian Yang" userId="dbb4222d-93a8-4337-aa0d-659f26de59c3" providerId="ADAL" clId="{E94F0776-C0E8-4792-B779-2BCFC81FBD56}" dt="2021-03-29T15:19:36.647" v="56" actId="14100"/>
          <ac:spMkLst>
            <pc:docMk/>
            <pc:sldMk cId="541623999" sldId="269"/>
            <ac:spMk id="6" creationId="{3F322506-66EE-44F1-A3CA-241C985B981B}"/>
          </ac:spMkLst>
        </pc:spChg>
        <pc:spChg chg="mod">
          <ac:chgData name="Jerrel WANG Xian Yang" userId="dbb4222d-93a8-4337-aa0d-659f26de59c3" providerId="ADAL" clId="{E94F0776-C0E8-4792-B779-2BCFC81FBD56}" dt="2021-03-29T15:15:51.738" v="30" actId="20577"/>
          <ac:spMkLst>
            <pc:docMk/>
            <pc:sldMk cId="541623999" sldId="269"/>
            <ac:spMk id="11" creationId="{99BF6789-E541-47BA-9FB8-A704691F0014}"/>
          </ac:spMkLst>
        </pc:spChg>
        <pc:spChg chg="add mod">
          <ac:chgData name="Jerrel WANG Xian Yang" userId="dbb4222d-93a8-4337-aa0d-659f26de59c3" providerId="ADAL" clId="{E94F0776-C0E8-4792-B779-2BCFC81FBD56}" dt="2021-03-29T15:20:00.951" v="118" actId="14100"/>
          <ac:spMkLst>
            <pc:docMk/>
            <pc:sldMk cId="541623999" sldId="269"/>
            <ac:spMk id="12" creationId="{64FFA483-4CC5-401B-8402-65476C7EC342}"/>
          </ac:spMkLst>
        </pc:spChg>
        <pc:picChg chg="del">
          <ac:chgData name="Jerrel WANG Xian Yang" userId="dbb4222d-93a8-4337-aa0d-659f26de59c3" providerId="ADAL" clId="{E94F0776-C0E8-4792-B779-2BCFC81FBD56}" dt="2021-03-29T15:15:43.107" v="17" actId="478"/>
          <ac:picMkLst>
            <pc:docMk/>
            <pc:sldMk cId="541623999" sldId="269"/>
            <ac:picMk id="1026" creationId="{23EAF1AE-1124-4229-B75D-6202C8E9F6A1}"/>
          </ac:picMkLst>
        </pc:picChg>
        <pc:picChg chg="del">
          <ac:chgData name="Jerrel WANG Xian Yang" userId="dbb4222d-93a8-4337-aa0d-659f26de59c3" providerId="ADAL" clId="{E94F0776-C0E8-4792-B779-2BCFC81FBD56}" dt="2021-03-29T15:15:42.613" v="16" actId="478"/>
          <ac:picMkLst>
            <pc:docMk/>
            <pc:sldMk cId="541623999" sldId="269"/>
            <ac:picMk id="1028" creationId="{0A37BC50-D6E6-4A8C-A31B-79E6873F43C6}"/>
          </ac:picMkLst>
        </pc:picChg>
      </pc:sldChg>
      <pc:sldChg chg="add">
        <pc:chgData name="Jerrel WANG Xian Yang" userId="dbb4222d-93a8-4337-aa0d-659f26de59c3" providerId="ADAL" clId="{E94F0776-C0E8-4792-B779-2BCFC81FBD56}" dt="2021-03-29T15:15:30.084" v="0" actId="2890"/>
        <pc:sldMkLst>
          <pc:docMk/>
          <pc:sldMk cId="523099846" sldId="276"/>
        </pc:sldMkLst>
      </pc:sldChg>
      <pc:sldChg chg="addSp delSp modSp add mod delAnim modAnim modNotesTx">
        <pc:chgData name="Jerrel WANG Xian Yang" userId="dbb4222d-93a8-4337-aa0d-659f26de59c3" providerId="ADAL" clId="{E94F0776-C0E8-4792-B779-2BCFC81FBD56}" dt="2021-03-29T16:38:19.527" v="1335" actId="20577"/>
        <pc:sldMkLst>
          <pc:docMk/>
          <pc:sldMk cId="1765912137" sldId="277"/>
        </pc:sldMkLst>
        <pc:spChg chg="mod">
          <ac:chgData name="Jerrel WANG Xian Yang" userId="dbb4222d-93a8-4337-aa0d-659f26de59c3" providerId="ADAL" clId="{E94F0776-C0E8-4792-B779-2BCFC81FBD56}" dt="2021-03-29T16:29:16.823" v="1190" actId="33524"/>
          <ac:spMkLst>
            <pc:docMk/>
            <pc:sldMk cId="1765912137" sldId="277"/>
            <ac:spMk id="6" creationId="{3F322506-66EE-44F1-A3CA-241C985B981B}"/>
          </ac:spMkLst>
        </pc:spChg>
        <pc:spChg chg="del">
          <ac:chgData name="Jerrel WANG Xian Yang" userId="dbb4222d-93a8-4337-aa0d-659f26de59c3" providerId="ADAL" clId="{E94F0776-C0E8-4792-B779-2BCFC81FBD56}" dt="2021-03-29T15:29:03.214" v="856" actId="478"/>
          <ac:spMkLst>
            <pc:docMk/>
            <pc:sldMk cId="1765912137" sldId="277"/>
            <ac:spMk id="7" creationId="{A0E40DCE-2700-47A7-BBAC-E8FB0BC037A0}"/>
          </ac:spMkLst>
        </pc:spChg>
        <pc:spChg chg="add mod">
          <ac:chgData name="Jerrel WANG Xian Yang" userId="dbb4222d-93a8-4337-aa0d-659f26de59c3" providerId="ADAL" clId="{E94F0776-C0E8-4792-B779-2BCFC81FBD56}" dt="2021-03-29T16:32:25.825" v="1239" actId="20577"/>
          <ac:spMkLst>
            <pc:docMk/>
            <pc:sldMk cId="1765912137" sldId="277"/>
            <ac:spMk id="8" creationId="{AB56950D-F5AF-4BE3-92DC-19E1AD4C7904}"/>
          </ac:spMkLst>
        </pc:spChg>
        <pc:spChg chg="add mod">
          <ac:chgData name="Jerrel WANG Xian Yang" userId="dbb4222d-93a8-4337-aa0d-659f26de59c3" providerId="ADAL" clId="{E94F0776-C0E8-4792-B779-2BCFC81FBD56}" dt="2021-03-29T15:40:47.885" v="962" actId="20577"/>
          <ac:spMkLst>
            <pc:docMk/>
            <pc:sldMk cId="1765912137" sldId="277"/>
            <ac:spMk id="9" creationId="{AFDA34C8-E987-45DB-9F37-4A4CECB414D0}"/>
          </ac:spMkLst>
        </pc:spChg>
        <pc:spChg chg="del mod">
          <ac:chgData name="Jerrel WANG Xian Yang" userId="dbb4222d-93a8-4337-aa0d-659f26de59c3" providerId="ADAL" clId="{E94F0776-C0E8-4792-B779-2BCFC81FBD56}" dt="2021-03-29T15:32:05.564" v="928" actId="478"/>
          <ac:spMkLst>
            <pc:docMk/>
            <pc:sldMk cId="1765912137" sldId="277"/>
            <ac:spMk id="10" creationId="{F9167B1D-7BB6-4019-93F1-A071B9FC613E}"/>
          </ac:spMkLst>
        </pc:spChg>
        <pc:spChg chg="del">
          <ac:chgData name="Jerrel WANG Xian Yang" userId="dbb4222d-93a8-4337-aa0d-659f26de59c3" providerId="ADAL" clId="{E94F0776-C0E8-4792-B779-2BCFC81FBD56}" dt="2021-03-29T15:31:47.429" v="924" actId="478"/>
          <ac:spMkLst>
            <pc:docMk/>
            <pc:sldMk cId="1765912137" sldId="277"/>
            <ac:spMk id="11" creationId="{99BF6789-E541-47BA-9FB8-A704691F0014}"/>
          </ac:spMkLst>
        </pc:spChg>
        <pc:spChg chg="add mod">
          <ac:chgData name="Jerrel WANG Xian Yang" userId="dbb4222d-93a8-4337-aa0d-659f26de59c3" providerId="ADAL" clId="{E94F0776-C0E8-4792-B779-2BCFC81FBD56}" dt="2021-03-29T15:40:53.753" v="966" actId="20577"/>
          <ac:spMkLst>
            <pc:docMk/>
            <pc:sldMk cId="1765912137" sldId="277"/>
            <ac:spMk id="12" creationId="{A58AEB35-B80A-46FF-9E03-597598606D57}"/>
          </ac:spMkLst>
        </pc:spChg>
        <pc:spChg chg="add mod">
          <ac:chgData name="Jerrel WANG Xian Yang" userId="dbb4222d-93a8-4337-aa0d-659f26de59c3" providerId="ADAL" clId="{E94F0776-C0E8-4792-B779-2BCFC81FBD56}" dt="2021-03-29T16:35:57.182" v="1240" actId="1076"/>
          <ac:spMkLst>
            <pc:docMk/>
            <pc:sldMk cId="1765912137" sldId="277"/>
            <ac:spMk id="13" creationId="{2F7D23B0-C2E8-4203-8395-298E0C021549}"/>
          </ac:spMkLst>
        </pc:spChg>
        <pc:spChg chg="add mod">
          <ac:chgData name="Jerrel WANG Xian Yang" userId="dbb4222d-93a8-4337-aa0d-659f26de59c3" providerId="ADAL" clId="{E94F0776-C0E8-4792-B779-2BCFC81FBD56}" dt="2021-03-29T16:38:19.527" v="1335" actId="20577"/>
          <ac:spMkLst>
            <pc:docMk/>
            <pc:sldMk cId="1765912137" sldId="277"/>
            <ac:spMk id="14" creationId="{BBDD87E3-7C35-4936-A120-D57D6CF692DF}"/>
          </ac:spMkLst>
        </pc:spChg>
      </pc:sldChg>
    </pc:docChg>
  </pc:docChgLst>
  <pc:docChgLst>
    <pc:chgData name="Tessa GOH Jia Ling" userId="S::tessa.goh.2018@sis.smu.edu.sg::3d15a021-1d1c-45eb-ac4a-b3d75f5a60a4" providerId="AD" clId="Web-{5F75B5E7-E718-D7F2-903B-CBD7146121BD}"/>
    <pc:docChg chg="modSld">
      <pc:chgData name="Tessa GOH Jia Ling" userId="S::tessa.goh.2018@sis.smu.edu.sg::3d15a021-1d1c-45eb-ac4a-b3d75f5a60a4" providerId="AD" clId="Web-{5F75B5E7-E718-D7F2-903B-CBD7146121BD}" dt="2021-03-29T21:06:40.020" v="22" actId="20577"/>
      <pc:docMkLst>
        <pc:docMk/>
      </pc:docMkLst>
      <pc:sldChg chg="addSp modSp">
        <pc:chgData name="Tessa GOH Jia Ling" userId="S::tessa.goh.2018@sis.smu.edu.sg::3d15a021-1d1c-45eb-ac4a-b3d75f5a60a4" providerId="AD" clId="Web-{5F75B5E7-E718-D7F2-903B-CBD7146121BD}" dt="2021-03-29T21:06:40.020" v="22" actId="20577"/>
        <pc:sldMkLst>
          <pc:docMk/>
          <pc:sldMk cId="4075974718" sldId="259"/>
        </pc:sldMkLst>
        <pc:spChg chg="mod">
          <ac:chgData name="Tessa GOH Jia Ling" userId="S::tessa.goh.2018@sis.smu.edu.sg::3d15a021-1d1c-45eb-ac4a-b3d75f5a60a4" providerId="AD" clId="Web-{5F75B5E7-E718-D7F2-903B-CBD7146121BD}" dt="2021-03-29T05:27:30.467" v="10" actId="20577"/>
          <ac:spMkLst>
            <pc:docMk/>
            <pc:sldMk cId="4075974718" sldId="259"/>
            <ac:spMk id="2" creationId="{62A42C89-0830-4E22-9D5E-1430102408FA}"/>
          </ac:spMkLst>
        </pc:spChg>
        <pc:spChg chg="add mod">
          <ac:chgData name="Tessa GOH Jia Ling" userId="S::tessa.goh.2018@sis.smu.edu.sg::3d15a021-1d1c-45eb-ac4a-b3d75f5a60a4" providerId="AD" clId="Web-{5F75B5E7-E718-D7F2-903B-CBD7146121BD}" dt="2021-03-29T21:06:40.020" v="22" actId="20577"/>
          <ac:spMkLst>
            <pc:docMk/>
            <pc:sldMk cId="4075974718" sldId="259"/>
            <ac:spMk id="3" creationId="{749EAADF-6137-4F80-A0A8-735FB4BEC824}"/>
          </ac:spMkLst>
        </pc:spChg>
      </pc:sldChg>
    </pc:docChg>
  </pc:docChgLst>
  <pc:docChgLst>
    <pc:chgData name="Jerrel WANG Xian Yang" userId="S::jerrel.wang.2017@business.smu.edu.sg::dbb4222d-93a8-4337-aa0d-659f26de59c3" providerId="AD" clId="Web-{DEC625A8-94D8-72D0-FCBF-5697871EEC01}"/>
    <pc:docChg chg="modSld">
      <pc:chgData name="Jerrel WANG Xian Yang" userId="S::jerrel.wang.2017@business.smu.edu.sg::dbb4222d-93a8-4337-aa0d-659f26de59c3" providerId="AD" clId="Web-{DEC625A8-94D8-72D0-FCBF-5697871EEC01}" dt="2021-03-30T16:55:58.973" v="154" actId="14100"/>
      <pc:docMkLst>
        <pc:docMk/>
      </pc:docMkLst>
      <pc:sldChg chg="addSp modSp">
        <pc:chgData name="Jerrel WANG Xian Yang" userId="S::jerrel.wang.2017@business.smu.edu.sg::dbb4222d-93a8-4337-aa0d-659f26de59c3" providerId="AD" clId="Web-{DEC625A8-94D8-72D0-FCBF-5697871EEC01}" dt="2021-03-30T16:55:58.973" v="154" actId="14100"/>
        <pc:sldMkLst>
          <pc:docMk/>
          <pc:sldMk cId="1765912137" sldId="277"/>
        </pc:sldMkLst>
        <pc:spChg chg="mod">
          <ac:chgData name="Jerrel WANG Xian Yang" userId="S::jerrel.wang.2017@business.smu.edu.sg::dbb4222d-93a8-4337-aa0d-659f26de59c3" providerId="AD" clId="Web-{DEC625A8-94D8-72D0-FCBF-5697871EEC01}" dt="2021-03-30T16:55:57.270" v="153" actId="14100"/>
          <ac:spMkLst>
            <pc:docMk/>
            <pc:sldMk cId="1765912137" sldId="277"/>
            <ac:spMk id="8" creationId="{AB56950D-F5AF-4BE3-92DC-19E1AD4C7904}"/>
          </ac:spMkLst>
        </pc:spChg>
        <pc:spChg chg="mod">
          <ac:chgData name="Jerrel WANG Xian Yang" userId="S::jerrel.wang.2017@business.smu.edu.sg::dbb4222d-93a8-4337-aa0d-659f26de59c3" providerId="AD" clId="Web-{DEC625A8-94D8-72D0-FCBF-5697871EEC01}" dt="2021-03-30T16:55:58.973" v="154" actId="14100"/>
          <ac:spMkLst>
            <pc:docMk/>
            <pc:sldMk cId="1765912137" sldId="277"/>
            <ac:spMk id="9" creationId="{AFDA34C8-E987-45DB-9F37-4A4CECB414D0}"/>
          </ac:spMkLst>
        </pc:spChg>
        <pc:spChg chg="add mod">
          <ac:chgData name="Jerrel WANG Xian Yang" userId="S::jerrel.wang.2017@business.smu.edu.sg::dbb4222d-93a8-4337-aa0d-659f26de59c3" providerId="AD" clId="Web-{DEC625A8-94D8-72D0-FCBF-5697871EEC01}" dt="2021-03-30T16:52:06.110" v="146" actId="14100"/>
          <ac:spMkLst>
            <pc:docMk/>
            <pc:sldMk cId="1765912137" sldId="277"/>
            <ac:spMk id="10" creationId="{0B4CEFEA-5465-4857-A14E-A1B43D7B14BB}"/>
          </ac:spMkLst>
        </pc:spChg>
        <pc:spChg chg="add mod">
          <ac:chgData name="Jerrel WANG Xian Yang" userId="S::jerrel.wang.2017@business.smu.edu.sg::dbb4222d-93a8-4337-aa0d-659f26de59c3" providerId="AD" clId="Web-{DEC625A8-94D8-72D0-FCBF-5697871EEC01}" dt="2021-03-30T16:52:12.985" v="149" actId="14100"/>
          <ac:spMkLst>
            <pc:docMk/>
            <pc:sldMk cId="1765912137" sldId="277"/>
            <ac:spMk id="11" creationId="{C30B7B38-705B-4AA5-9C69-8E7C0704974F}"/>
          </ac:spMkLst>
        </pc:spChg>
        <pc:spChg chg="mod">
          <ac:chgData name="Jerrel WANG Xian Yang" userId="S::jerrel.wang.2017@business.smu.edu.sg::dbb4222d-93a8-4337-aa0d-659f26de59c3" providerId="AD" clId="Web-{DEC625A8-94D8-72D0-FCBF-5697871EEC01}" dt="2021-03-30T16:51:13.437" v="140" actId="14100"/>
          <ac:spMkLst>
            <pc:docMk/>
            <pc:sldMk cId="1765912137" sldId="277"/>
            <ac:spMk id="12" creationId="{A58AEB35-B80A-46FF-9E03-597598606D57}"/>
          </ac:spMkLst>
        </pc:spChg>
        <pc:spChg chg="add mod">
          <ac:chgData name="Jerrel WANG Xian Yang" userId="S::jerrel.wang.2017@business.smu.edu.sg::dbb4222d-93a8-4337-aa0d-659f26de59c3" providerId="AD" clId="Web-{DEC625A8-94D8-72D0-FCBF-5697871EEC01}" dt="2021-03-30T16:52:18.844" v="152" actId="14100"/>
          <ac:spMkLst>
            <pc:docMk/>
            <pc:sldMk cId="1765912137" sldId="277"/>
            <ac:spMk id="15" creationId="{5708B288-1B02-4B65-9877-4D0A58FD638D}"/>
          </ac:spMkLst>
        </pc:spChg>
      </pc:sldChg>
    </pc:docChg>
  </pc:docChgLst>
  <pc:docChgLst>
    <pc:chgData name="Andreas TAN Jia Jun" userId="S::andreas.tan.2019@sis.smu.edu.sg::5331d3dd-9c1b-44f6-8a76-4431ac7ebd70" providerId="AD" clId="Web-{C46F4EB5-18B1-B684-FA5D-3D5F7B3653FC}"/>
    <pc:docChg chg="addSld delSld modSld">
      <pc:chgData name="Andreas TAN Jia Jun" userId="S::andreas.tan.2019@sis.smu.edu.sg::5331d3dd-9c1b-44f6-8a76-4431ac7ebd70" providerId="AD" clId="Web-{C46F4EB5-18B1-B684-FA5D-3D5F7B3653FC}" dt="2021-03-30T19:19:51.097" v="595" actId="1076"/>
      <pc:docMkLst>
        <pc:docMk/>
      </pc:docMkLst>
      <pc:sldChg chg="addSp delSp modSp modNotes">
        <pc:chgData name="Andreas TAN Jia Jun" userId="S::andreas.tan.2019@sis.smu.edu.sg::5331d3dd-9c1b-44f6-8a76-4431ac7ebd70" providerId="AD" clId="Web-{C46F4EB5-18B1-B684-FA5D-3D5F7B3653FC}" dt="2021-03-30T19:19:51.097" v="595" actId="1076"/>
        <pc:sldMkLst>
          <pc:docMk/>
          <pc:sldMk cId="3437204264" sldId="263"/>
        </pc:sldMkLst>
        <pc:spChg chg="mod">
          <ac:chgData name="Andreas TAN Jia Jun" userId="S::andreas.tan.2019@sis.smu.edu.sg::5331d3dd-9c1b-44f6-8a76-4431ac7ebd70" providerId="AD" clId="Web-{C46F4EB5-18B1-B684-FA5D-3D5F7B3653FC}" dt="2021-03-30T19:08:35.988" v="437" actId="14100"/>
          <ac:spMkLst>
            <pc:docMk/>
            <pc:sldMk cId="3437204264" sldId="263"/>
            <ac:spMk id="2" creationId="{77C7670C-2E9F-43A0-B2B3-4F000F79C70B}"/>
          </ac:spMkLst>
        </pc:spChg>
        <pc:spChg chg="add del mod">
          <ac:chgData name="Andreas TAN Jia Jun" userId="S::andreas.tan.2019@sis.smu.edu.sg::5331d3dd-9c1b-44f6-8a76-4431ac7ebd70" providerId="AD" clId="Web-{C46F4EB5-18B1-B684-FA5D-3D5F7B3653FC}" dt="2021-03-30T19:08:21.847" v="423"/>
          <ac:spMkLst>
            <pc:docMk/>
            <pc:sldMk cId="3437204264" sldId="263"/>
            <ac:spMk id="3" creationId="{7AB70AFD-D64C-436D-8E73-CB52581D5765}"/>
          </ac:spMkLst>
        </pc:spChg>
        <pc:spChg chg="add mod">
          <ac:chgData name="Andreas TAN Jia Jun" userId="S::andreas.tan.2019@sis.smu.edu.sg::5331d3dd-9c1b-44f6-8a76-4431ac7ebd70" providerId="AD" clId="Web-{C46F4EB5-18B1-B684-FA5D-3D5F7B3653FC}" dt="2021-03-30T19:19:51.097" v="595" actId="1076"/>
          <ac:spMkLst>
            <pc:docMk/>
            <pc:sldMk cId="3437204264" sldId="263"/>
            <ac:spMk id="5" creationId="{A8C86202-01CB-49F3-8CB8-8B46B7CAAA42}"/>
          </ac:spMkLst>
        </pc:spChg>
        <pc:spChg chg="add mod">
          <ac:chgData name="Andreas TAN Jia Jun" userId="S::andreas.tan.2019@sis.smu.edu.sg::5331d3dd-9c1b-44f6-8a76-4431ac7ebd70" providerId="AD" clId="Web-{C46F4EB5-18B1-B684-FA5D-3D5F7B3653FC}" dt="2021-03-30T19:19:31.097" v="589" actId="1076"/>
          <ac:spMkLst>
            <pc:docMk/>
            <pc:sldMk cId="3437204264" sldId="263"/>
            <ac:spMk id="8" creationId="{E83C5724-64F4-446B-AD7D-0685C687739E}"/>
          </ac:spMkLst>
        </pc:spChg>
        <pc:spChg chg="add mod">
          <ac:chgData name="Andreas TAN Jia Jun" userId="S::andreas.tan.2019@sis.smu.edu.sg::5331d3dd-9c1b-44f6-8a76-4431ac7ebd70" providerId="AD" clId="Web-{C46F4EB5-18B1-B684-FA5D-3D5F7B3653FC}" dt="2021-03-30T19:19:25.956" v="587" actId="1076"/>
          <ac:spMkLst>
            <pc:docMk/>
            <pc:sldMk cId="3437204264" sldId="263"/>
            <ac:spMk id="9" creationId="{177F7019-DD3E-469A-AAF5-EF6C10E196EA}"/>
          </ac:spMkLst>
        </pc:spChg>
        <pc:spChg chg="add mod">
          <ac:chgData name="Andreas TAN Jia Jun" userId="S::andreas.tan.2019@sis.smu.edu.sg::5331d3dd-9c1b-44f6-8a76-4431ac7ebd70" providerId="AD" clId="Web-{C46F4EB5-18B1-B684-FA5D-3D5F7B3653FC}" dt="2021-03-30T19:19:14.378" v="580" actId="1076"/>
          <ac:spMkLst>
            <pc:docMk/>
            <pc:sldMk cId="3437204264" sldId="263"/>
            <ac:spMk id="10" creationId="{2A21C5E3-FC08-49ED-B27E-9CD956D1CBC7}"/>
          </ac:spMkLst>
        </pc:spChg>
        <pc:spChg chg="add mod">
          <ac:chgData name="Andreas TAN Jia Jun" userId="S::andreas.tan.2019@sis.smu.edu.sg::5331d3dd-9c1b-44f6-8a76-4431ac7ebd70" providerId="AD" clId="Web-{C46F4EB5-18B1-B684-FA5D-3D5F7B3653FC}" dt="2021-03-30T19:19:19.534" v="583" actId="1076"/>
          <ac:spMkLst>
            <pc:docMk/>
            <pc:sldMk cId="3437204264" sldId="263"/>
            <ac:spMk id="11" creationId="{210B9FEF-3BEA-408D-A227-AEDFAA632C70}"/>
          </ac:spMkLst>
        </pc:spChg>
        <pc:picChg chg="add del mod">
          <ac:chgData name="Andreas TAN Jia Jun" userId="S::andreas.tan.2019@sis.smu.edu.sg::5331d3dd-9c1b-44f6-8a76-4431ac7ebd70" providerId="AD" clId="Web-{C46F4EB5-18B1-B684-FA5D-3D5F7B3653FC}" dt="2021-03-30T19:09:34.568" v="441"/>
          <ac:picMkLst>
            <pc:docMk/>
            <pc:sldMk cId="3437204264" sldId="263"/>
            <ac:picMk id="6" creationId="{52F59B5D-D73A-4B1C-9607-D8F287E94082}"/>
          </ac:picMkLst>
        </pc:picChg>
        <pc:picChg chg="add del mod">
          <ac:chgData name="Andreas TAN Jia Jun" userId="S::andreas.tan.2019@sis.smu.edu.sg::5331d3dd-9c1b-44f6-8a76-4431ac7ebd70" providerId="AD" clId="Web-{C46F4EB5-18B1-B684-FA5D-3D5F7B3653FC}" dt="2021-03-30T19:09:53.756" v="443"/>
          <ac:picMkLst>
            <pc:docMk/>
            <pc:sldMk cId="3437204264" sldId="263"/>
            <ac:picMk id="7" creationId="{90B39F82-EBB6-41F3-AE34-2DF65C4DFE01}"/>
          </ac:picMkLst>
        </pc:picChg>
        <pc:picChg chg="add mod">
          <ac:chgData name="Andreas TAN Jia Jun" userId="S::andreas.tan.2019@sis.smu.edu.sg::5331d3dd-9c1b-44f6-8a76-4431ac7ebd70" providerId="AD" clId="Web-{C46F4EB5-18B1-B684-FA5D-3D5F7B3653FC}" dt="2021-03-30T19:19:44.863" v="594" actId="1076"/>
          <ac:picMkLst>
            <pc:docMk/>
            <pc:sldMk cId="3437204264" sldId="263"/>
            <ac:picMk id="12" creationId="{592E6390-F570-4D29-A748-E19F2CC5DD60}"/>
          </ac:picMkLst>
        </pc:picChg>
        <pc:picChg chg="add del mod">
          <ac:chgData name="Andreas TAN Jia Jun" userId="S::andreas.tan.2019@sis.smu.edu.sg::5331d3dd-9c1b-44f6-8a76-4431ac7ebd70" providerId="AD" clId="Web-{C46F4EB5-18B1-B684-FA5D-3D5F7B3653FC}" dt="2021-03-30T19:18:08.314" v="538"/>
          <ac:picMkLst>
            <pc:docMk/>
            <pc:sldMk cId="3437204264" sldId="263"/>
            <ac:picMk id="13" creationId="{8A2BA352-1A0F-420E-9D80-E7D0A28E3FF2}"/>
          </ac:picMkLst>
        </pc:picChg>
        <pc:picChg chg="add del mod">
          <ac:chgData name="Andreas TAN Jia Jun" userId="S::andreas.tan.2019@sis.smu.edu.sg::5331d3dd-9c1b-44f6-8a76-4431ac7ebd70" providerId="AD" clId="Web-{C46F4EB5-18B1-B684-FA5D-3D5F7B3653FC}" dt="2021-03-30T19:18:08.782" v="539"/>
          <ac:picMkLst>
            <pc:docMk/>
            <pc:sldMk cId="3437204264" sldId="263"/>
            <ac:picMk id="14" creationId="{12B3CC28-D708-4D16-8CA6-5C05D108115F}"/>
          </ac:picMkLst>
        </pc:picChg>
        <pc:picChg chg="add del mod">
          <ac:chgData name="Andreas TAN Jia Jun" userId="S::andreas.tan.2019@sis.smu.edu.sg::5331d3dd-9c1b-44f6-8a76-4431ac7ebd70" providerId="AD" clId="Web-{C46F4EB5-18B1-B684-FA5D-3D5F7B3653FC}" dt="2021-03-30T19:18:07.845" v="537"/>
          <ac:picMkLst>
            <pc:docMk/>
            <pc:sldMk cId="3437204264" sldId="263"/>
            <ac:picMk id="15" creationId="{BD0220E1-E156-4A42-937D-C8E69107846B}"/>
          </ac:picMkLst>
        </pc:picChg>
        <pc:picChg chg="add del mod">
          <ac:chgData name="Andreas TAN Jia Jun" userId="S::andreas.tan.2019@sis.smu.edu.sg::5331d3dd-9c1b-44f6-8a76-4431ac7ebd70" providerId="AD" clId="Web-{C46F4EB5-18B1-B684-FA5D-3D5F7B3653FC}" dt="2021-03-30T19:18:09.251" v="540"/>
          <ac:picMkLst>
            <pc:docMk/>
            <pc:sldMk cId="3437204264" sldId="263"/>
            <ac:picMk id="16" creationId="{DEC787D7-632E-4CF5-BED0-DC9F725F6324}"/>
          </ac:picMkLst>
        </pc:picChg>
        <pc:picChg chg="add del mod">
          <ac:chgData name="Andreas TAN Jia Jun" userId="S::andreas.tan.2019@sis.smu.edu.sg::5331d3dd-9c1b-44f6-8a76-4431ac7ebd70" providerId="AD" clId="Web-{C46F4EB5-18B1-B684-FA5D-3D5F7B3653FC}" dt="2021-03-30T19:18:09.657" v="541"/>
          <ac:picMkLst>
            <pc:docMk/>
            <pc:sldMk cId="3437204264" sldId="263"/>
            <ac:picMk id="17" creationId="{84E7093F-5E02-47EF-948B-5A73068E3F29}"/>
          </ac:picMkLst>
        </pc:picChg>
        <pc:picChg chg="add del mod">
          <ac:chgData name="Andreas TAN Jia Jun" userId="S::andreas.tan.2019@sis.smu.edu.sg::5331d3dd-9c1b-44f6-8a76-4431ac7ebd70" providerId="AD" clId="Web-{C46F4EB5-18B1-B684-FA5D-3D5F7B3653FC}" dt="2021-03-30T19:18:31.220" v="553"/>
          <ac:picMkLst>
            <pc:docMk/>
            <pc:sldMk cId="3437204264" sldId="263"/>
            <ac:picMk id="18" creationId="{C9241040-25D0-45AD-A7D3-9FE8E558C67C}"/>
          </ac:picMkLst>
        </pc:picChg>
        <pc:picChg chg="add del mod">
          <ac:chgData name="Andreas TAN Jia Jun" userId="S::andreas.tan.2019@sis.smu.edu.sg::5331d3dd-9c1b-44f6-8a76-4431ac7ebd70" providerId="AD" clId="Web-{C46F4EB5-18B1-B684-FA5D-3D5F7B3653FC}" dt="2021-03-30T19:18:30.814" v="552"/>
          <ac:picMkLst>
            <pc:docMk/>
            <pc:sldMk cId="3437204264" sldId="263"/>
            <ac:picMk id="19" creationId="{F72985C0-6701-4C4E-8991-F4DFCD403202}"/>
          </ac:picMkLst>
        </pc:picChg>
        <pc:picChg chg="add del mod">
          <ac:chgData name="Andreas TAN Jia Jun" userId="S::andreas.tan.2019@sis.smu.edu.sg::5331d3dd-9c1b-44f6-8a76-4431ac7ebd70" providerId="AD" clId="Web-{C46F4EB5-18B1-B684-FA5D-3D5F7B3653FC}" dt="2021-03-30T19:18:29.955" v="551"/>
          <ac:picMkLst>
            <pc:docMk/>
            <pc:sldMk cId="3437204264" sldId="263"/>
            <ac:picMk id="20" creationId="{F5BCB76F-BA1A-419F-9763-1C3190A9449E}"/>
          </ac:picMkLst>
        </pc:picChg>
        <pc:picChg chg="add del mod">
          <ac:chgData name="Andreas TAN Jia Jun" userId="S::andreas.tan.2019@sis.smu.edu.sg::5331d3dd-9c1b-44f6-8a76-4431ac7ebd70" providerId="AD" clId="Web-{C46F4EB5-18B1-B684-FA5D-3D5F7B3653FC}" dt="2021-03-30T19:18:29.377" v="550"/>
          <ac:picMkLst>
            <pc:docMk/>
            <pc:sldMk cId="3437204264" sldId="263"/>
            <ac:picMk id="21" creationId="{73C55977-E36F-4826-BCD4-B0DA09063729}"/>
          </ac:picMkLst>
        </pc:picChg>
        <pc:picChg chg="add del mod">
          <ac:chgData name="Andreas TAN Jia Jun" userId="S::andreas.tan.2019@sis.smu.edu.sg::5331d3dd-9c1b-44f6-8a76-4431ac7ebd70" providerId="AD" clId="Web-{C46F4EB5-18B1-B684-FA5D-3D5F7B3653FC}" dt="2021-03-30T19:18:28.767" v="549"/>
          <ac:picMkLst>
            <pc:docMk/>
            <pc:sldMk cId="3437204264" sldId="263"/>
            <ac:picMk id="22" creationId="{52859305-133D-40FC-9FA4-850D2F84ECED}"/>
          </ac:picMkLst>
        </pc:picChg>
        <pc:picChg chg="add mod">
          <ac:chgData name="Andreas TAN Jia Jun" userId="S::andreas.tan.2019@sis.smu.edu.sg::5331d3dd-9c1b-44f6-8a76-4431ac7ebd70" providerId="AD" clId="Web-{C46F4EB5-18B1-B684-FA5D-3D5F7B3653FC}" dt="2021-03-30T19:19:34.066" v="590" actId="1076"/>
          <ac:picMkLst>
            <pc:docMk/>
            <pc:sldMk cId="3437204264" sldId="263"/>
            <ac:picMk id="23" creationId="{B8C67B25-CF21-49DB-BBEF-EBC32F73815A}"/>
          </ac:picMkLst>
        </pc:picChg>
        <pc:picChg chg="add del mod">
          <ac:chgData name="Andreas TAN Jia Jun" userId="S::andreas.tan.2019@sis.smu.edu.sg::5331d3dd-9c1b-44f6-8a76-4431ac7ebd70" providerId="AD" clId="Web-{C46F4EB5-18B1-B684-FA5D-3D5F7B3653FC}" dt="2021-03-30T19:19:10.456" v="578"/>
          <ac:picMkLst>
            <pc:docMk/>
            <pc:sldMk cId="3437204264" sldId="263"/>
            <ac:picMk id="24" creationId="{DBBDA961-86FE-4399-A899-0647110D1295}"/>
          </ac:picMkLst>
        </pc:picChg>
        <pc:picChg chg="add mod">
          <ac:chgData name="Andreas TAN Jia Jun" userId="S::andreas.tan.2019@sis.smu.edu.sg::5331d3dd-9c1b-44f6-8a76-4431ac7ebd70" providerId="AD" clId="Web-{C46F4EB5-18B1-B684-FA5D-3D5F7B3653FC}" dt="2021-03-30T19:19:23.284" v="586" actId="1076"/>
          <ac:picMkLst>
            <pc:docMk/>
            <pc:sldMk cId="3437204264" sldId="263"/>
            <ac:picMk id="25" creationId="{197C3728-4CA2-4577-8F12-7DDC2EBF0C44}"/>
          </ac:picMkLst>
        </pc:picChg>
        <pc:picChg chg="add mod">
          <ac:chgData name="Andreas TAN Jia Jun" userId="S::andreas.tan.2019@sis.smu.edu.sg::5331d3dd-9c1b-44f6-8a76-4431ac7ebd70" providerId="AD" clId="Web-{C46F4EB5-18B1-B684-FA5D-3D5F7B3653FC}" dt="2021-03-30T19:19:20.659" v="584" actId="1076"/>
          <ac:picMkLst>
            <pc:docMk/>
            <pc:sldMk cId="3437204264" sldId="263"/>
            <ac:picMk id="26" creationId="{D149E2EA-16F0-4533-8583-78DCA6970F5B}"/>
          </ac:picMkLst>
        </pc:picChg>
        <pc:picChg chg="add mod">
          <ac:chgData name="Andreas TAN Jia Jun" userId="S::andreas.tan.2019@sis.smu.edu.sg::5331d3dd-9c1b-44f6-8a76-4431ac7ebd70" providerId="AD" clId="Web-{C46F4EB5-18B1-B684-FA5D-3D5F7B3653FC}" dt="2021-03-30T19:19:16.175" v="581" actId="1076"/>
          <ac:picMkLst>
            <pc:docMk/>
            <pc:sldMk cId="3437204264" sldId="263"/>
            <ac:picMk id="27" creationId="{07A60878-97DB-4027-B9E9-0F16226DA6BC}"/>
          </ac:picMkLst>
        </pc:picChg>
      </pc:sldChg>
      <pc:sldChg chg="modSp modNotes">
        <pc:chgData name="Andreas TAN Jia Jun" userId="S::andreas.tan.2019@sis.smu.edu.sg::5331d3dd-9c1b-44f6-8a76-4431ac7ebd70" providerId="AD" clId="Web-{C46F4EB5-18B1-B684-FA5D-3D5F7B3653FC}" dt="2021-03-30T18:34:21.331" v="158" actId="1076"/>
        <pc:sldMkLst>
          <pc:docMk/>
          <pc:sldMk cId="1976468557" sldId="282"/>
        </pc:sldMkLst>
        <pc:spChg chg="mod">
          <ac:chgData name="Andreas TAN Jia Jun" userId="S::andreas.tan.2019@sis.smu.edu.sg::5331d3dd-9c1b-44f6-8a76-4431ac7ebd70" providerId="AD" clId="Web-{C46F4EB5-18B1-B684-FA5D-3D5F7B3653FC}" dt="2021-03-30T18:33:25.252" v="139" actId="20577"/>
          <ac:spMkLst>
            <pc:docMk/>
            <pc:sldMk cId="1976468557" sldId="282"/>
            <ac:spMk id="6" creationId="{3F322506-66EE-44F1-A3CA-241C985B981B}"/>
          </ac:spMkLst>
        </pc:spChg>
        <pc:spChg chg="mod">
          <ac:chgData name="Andreas TAN Jia Jun" userId="S::andreas.tan.2019@sis.smu.edu.sg::5331d3dd-9c1b-44f6-8a76-4431ac7ebd70" providerId="AD" clId="Web-{C46F4EB5-18B1-B684-FA5D-3D5F7B3653FC}" dt="2021-03-30T18:31:29.062" v="51" actId="20577"/>
          <ac:spMkLst>
            <pc:docMk/>
            <pc:sldMk cId="1976468557" sldId="282"/>
            <ac:spMk id="11" creationId="{99BF6789-E541-47BA-9FB8-A704691F0014}"/>
          </ac:spMkLst>
        </pc:spChg>
        <pc:spChg chg="mod">
          <ac:chgData name="Andreas TAN Jia Jun" userId="S::andreas.tan.2019@sis.smu.edu.sg::5331d3dd-9c1b-44f6-8a76-4431ac7ebd70" providerId="AD" clId="Web-{C46F4EB5-18B1-B684-FA5D-3D5F7B3653FC}" dt="2021-03-30T18:33:46.330" v="145" actId="14100"/>
          <ac:spMkLst>
            <pc:docMk/>
            <pc:sldMk cId="1976468557" sldId="282"/>
            <ac:spMk id="15" creationId="{10D72F7F-3A31-4CD8-AAE5-EF34C5FA2BE0}"/>
          </ac:spMkLst>
        </pc:spChg>
        <pc:spChg chg="mod">
          <ac:chgData name="Andreas TAN Jia Jun" userId="S::andreas.tan.2019@sis.smu.edu.sg::5331d3dd-9c1b-44f6-8a76-4431ac7ebd70" providerId="AD" clId="Web-{C46F4EB5-18B1-B684-FA5D-3D5F7B3653FC}" dt="2021-03-30T18:34:21.331" v="158" actId="1076"/>
          <ac:spMkLst>
            <pc:docMk/>
            <pc:sldMk cId="1976468557" sldId="282"/>
            <ac:spMk id="16" creationId="{14F92772-FEE6-4B53-AF7F-372E3F1C526A}"/>
          </ac:spMkLst>
        </pc:spChg>
        <pc:picChg chg="mod">
          <ac:chgData name="Andreas TAN Jia Jun" userId="S::andreas.tan.2019@sis.smu.edu.sg::5331d3dd-9c1b-44f6-8a76-4431ac7ebd70" providerId="AD" clId="Web-{C46F4EB5-18B1-B684-FA5D-3D5F7B3653FC}" dt="2021-03-30T18:34:16.894" v="157" actId="1076"/>
          <ac:picMkLst>
            <pc:docMk/>
            <pc:sldMk cId="1976468557" sldId="282"/>
            <ac:picMk id="4" creationId="{F63B50AB-9249-4DBD-ABC8-910BFC45B0D4}"/>
          </ac:picMkLst>
        </pc:picChg>
      </pc:sldChg>
      <pc:sldChg chg="addSp delSp modSp new mod modClrScheme addAnim chgLayout">
        <pc:chgData name="Andreas TAN Jia Jun" userId="S::andreas.tan.2019@sis.smu.edu.sg::5331d3dd-9c1b-44f6-8a76-4431ac7ebd70" providerId="AD" clId="Web-{C46F4EB5-18B1-B684-FA5D-3D5F7B3653FC}" dt="2021-03-30T18:54:12.640" v="398" actId="20577"/>
        <pc:sldMkLst>
          <pc:docMk/>
          <pc:sldMk cId="274339568" sldId="283"/>
        </pc:sldMkLst>
        <pc:spChg chg="mod ord">
          <ac:chgData name="Andreas TAN Jia Jun" userId="S::andreas.tan.2019@sis.smu.edu.sg::5331d3dd-9c1b-44f6-8a76-4431ac7ebd70" providerId="AD" clId="Web-{C46F4EB5-18B1-B684-FA5D-3D5F7B3653FC}" dt="2021-03-30T18:39:54.714" v="168"/>
          <ac:spMkLst>
            <pc:docMk/>
            <pc:sldMk cId="274339568" sldId="283"/>
            <ac:spMk id="2" creationId="{4D45BF87-6391-4940-81EE-9D1E4F214CEB}"/>
          </ac:spMkLst>
        </pc:spChg>
        <pc:spChg chg="add del">
          <ac:chgData name="Andreas TAN Jia Jun" userId="S::andreas.tan.2019@sis.smu.edu.sg::5331d3dd-9c1b-44f6-8a76-4431ac7ebd70" providerId="AD" clId="Web-{C46F4EB5-18B1-B684-FA5D-3D5F7B3653FC}" dt="2021-03-30T18:40:13.027" v="170"/>
          <ac:spMkLst>
            <pc:docMk/>
            <pc:sldMk cId="274339568" sldId="283"/>
            <ac:spMk id="3" creationId="{C2EA43F4-C44D-443C-B019-33ADD49B85C6}"/>
          </ac:spMkLst>
        </pc:spChg>
        <pc:spChg chg="add mod">
          <ac:chgData name="Andreas TAN Jia Jun" userId="S::andreas.tan.2019@sis.smu.edu.sg::5331d3dd-9c1b-44f6-8a76-4431ac7ebd70" providerId="AD" clId="Web-{C46F4EB5-18B1-B684-FA5D-3D5F7B3653FC}" dt="2021-03-30T18:53:06.342" v="363" actId="20577"/>
          <ac:spMkLst>
            <pc:docMk/>
            <pc:sldMk cId="274339568" sldId="283"/>
            <ac:spMk id="5" creationId="{1F6A3E76-C95B-4072-8152-1FEE9956A323}"/>
          </ac:spMkLst>
        </pc:spChg>
        <pc:spChg chg="add mod">
          <ac:chgData name="Andreas TAN Jia Jun" userId="S::andreas.tan.2019@sis.smu.edu.sg::5331d3dd-9c1b-44f6-8a76-4431ac7ebd70" providerId="AD" clId="Web-{C46F4EB5-18B1-B684-FA5D-3D5F7B3653FC}" dt="2021-03-30T18:53:13.467" v="366" actId="14100"/>
          <ac:spMkLst>
            <pc:docMk/>
            <pc:sldMk cId="274339568" sldId="283"/>
            <ac:spMk id="7" creationId="{86F2678A-17ED-4F78-8722-96363B809D73}"/>
          </ac:spMkLst>
        </pc:spChg>
        <pc:spChg chg="add del mod">
          <ac:chgData name="Andreas TAN Jia Jun" userId="S::andreas.tan.2019@sis.smu.edu.sg::5331d3dd-9c1b-44f6-8a76-4431ac7ebd70" providerId="AD" clId="Web-{C46F4EB5-18B1-B684-FA5D-3D5F7B3653FC}" dt="2021-03-30T18:53:30.499" v="377"/>
          <ac:spMkLst>
            <pc:docMk/>
            <pc:sldMk cId="274339568" sldId="283"/>
            <ac:spMk id="8" creationId="{1E27C34A-08B4-4915-B1C2-8B95385C8F74}"/>
          </ac:spMkLst>
        </pc:spChg>
        <pc:spChg chg="add mod">
          <ac:chgData name="Andreas TAN Jia Jun" userId="S::andreas.tan.2019@sis.smu.edu.sg::5331d3dd-9c1b-44f6-8a76-4431ac7ebd70" providerId="AD" clId="Web-{C46F4EB5-18B1-B684-FA5D-3D5F7B3653FC}" dt="2021-03-30T18:54:12.640" v="398" actId="20577"/>
          <ac:spMkLst>
            <pc:docMk/>
            <pc:sldMk cId="274339568" sldId="283"/>
            <ac:spMk id="10" creationId="{498A8882-6779-439D-B19F-00DCD9475CE3}"/>
          </ac:spMkLst>
        </pc:spChg>
      </pc:sldChg>
      <pc:sldChg chg="addSp modSp new del mod modClrScheme chgLayout">
        <pc:chgData name="Andreas TAN Jia Jun" userId="S::andreas.tan.2019@sis.smu.edu.sg::5331d3dd-9c1b-44f6-8a76-4431ac7ebd70" providerId="AD" clId="Web-{C46F4EB5-18B1-B684-FA5D-3D5F7B3653FC}" dt="2021-03-30T19:10:46.569" v="446"/>
        <pc:sldMkLst>
          <pc:docMk/>
          <pc:sldMk cId="2991115282" sldId="284"/>
        </pc:sldMkLst>
        <pc:spChg chg="mod ord">
          <ac:chgData name="Andreas TAN Jia Jun" userId="S::andreas.tan.2019@sis.smu.edu.sg::5331d3dd-9c1b-44f6-8a76-4431ac7ebd70" providerId="AD" clId="Web-{C46F4EB5-18B1-B684-FA5D-3D5F7B3653FC}" dt="2021-03-30T19:10:28.303" v="445"/>
          <ac:spMkLst>
            <pc:docMk/>
            <pc:sldMk cId="2991115282" sldId="284"/>
            <ac:spMk id="2" creationId="{07928267-8480-4553-98DB-641D306D1439}"/>
          </ac:spMkLst>
        </pc:spChg>
        <pc:spChg chg="add mod ord">
          <ac:chgData name="Andreas TAN Jia Jun" userId="S::andreas.tan.2019@sis.smu.edu.sg::5331d3dd-9c1b-44f6-8a76-4431ac7ebd70" providerId="AD" clId="Web-{C46F4EB5-18B1-B684-FA5D-3D5F7B3653FC}" dt="2021-03-30T19:10:28.303" v="445"/>
          <ac:spMkLst>
            <pc:docMk/>
            <pc:sldMk cId="2991115282" sldId="284"/>
            <ac:spMk id="3" creationId="{11D2902F-3A99-402F-896F-537476C8A751}"/>
          </ac:spMkLst>
        </pc:spChg>
      </pc:sldChg>
    </pc:docChg>
  </pc:docChgLst>
  <pc:docChgLst>
    <pc:chgData name="Wesley ONG Yu Kai" userId="S::wesleyong.2019@sis.smu.edu.sg::8a49e7cd-3a34-41e5-b7b9-0f8a0ec1d185" providerId="AD" clId="Web-{1819E960-23F7-3DAA-D73E-0EE826FEF79A}"/>
    <pc:docChg chg="modSld">
      <pc:chgData name="Wesley ONG Yu Kai" userId="S::wesleyong.2019@sis.smu.edu.sg::8a49e7cd-3a34-41e5-b7b9-0f8a0ec1d185" providerId="AD" clId="Web-{1819E960-23F7-3DAA-D73E-0EE826FEF79A}" dt="2021-03-29T05:01:31.245" v="1"/>
      <pc:docMkLst>
        <pc:docMk/>
      </pc:docMkLst>
      <pc:sldChg chg="addSp delSp modSp">
        <pc:chgData name="Wesley ONG Yu Kai" userId="S::wesleyong.2019@sis.smu.edu.sg::8a49e7cd-3a34-41e5-b7b9-0f8a0ec1d185" providerId="AD" clId="Web-{1819E960-23F7-3DAA-D73E-0EE826FEF79A}" dt="2021-03-29T05:01:31.245" v="1"/>
        <pc:sldMkLst>
          <pc:docMk/>
          <pc:sldMk cId="2839138038" sldId="261"/>
        </pc:sldMkLst>
        <pc:picChg chg="add del mod">
          <ac:chgData name="Wesley ONG Yu Kai" userId="S::wesleyong.2019@sis.smu.edu.sg::8a49e7cd-3a34-41e5-b7b9-0f8a0ec1d185" providerId="AD" clId="Web-{1819E960-23F7-3DAA-D73E-0EE826FEF79A}" dt="2021-03-29T05:01:31.245" v="1"/>
          <ac:picMkLst>
            <pc:docMk/>
            <pc:sldMk cId="2839138038" sldId="261"/>
            <ac:picMk id="3" creationId="{33FADD2E-381A-4738-92AE-BAFAEEDA21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2C44D-D6FB-47E1-AB64-C2646BF5C350}" type="datetimeFigureOut">
              <a:rPr lang="en-SG" smtClean="0"/>
              <a:t>1/4/2021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55F9-5BA9-4CD6-B235-2BA9D9C5F0AC}" type="slidenum">
              <a:rPr lang="en-SG" smtClean="0"/>
              <a:t>‹#›</a:t>
            </a:fld>
            <a:endParaRPr lang="en-SG"/>
          </a:p>
        </p:txBody>
      </p:sp>
    </p:spTree>
    <p:extLst>
      <p:ext uri="{BB962C8B-B14F-4D97-AF65-F5344CB8AC3E}">
        <p14:creationId xmlns:p14="http://schemas.microsoft.com/office/powerpoint/2010/main" val="1853336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analyticsvidhya.com/blog/2015/10/6-practices-enhance-performance-text-classification-mode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omthegenesis.com/pros-and-cons-of-k-nearest-neighbor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underthehood.meltwater.com/blog/2019/08/22/deep-learning-models-for-sentiment-analysis/" TargetMode="External"/><Relationship Id="rId4" Type="http://schemas.openxmlformats.org/officeDocument/2006/relationships/hyperlink" Target="https://dhirajkumarblog.medium.com/top-4-advantages-and-disadvantages-of-support-vector-machine-or-svm-a3c06a2b107"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Good evening Prof and fellow classmates,</a:t>
            </a:r>
            <a:endParaRPr lang="en-US"/>
          </a:p>
          <a:p>
            <a:r>
              <a:rPr lang="en-US"/>
              <a:t>Today my group and I would be presenting on our DM project: </a:t>
            </a:r>
          </a:p>
          <a:p>
            <a:r>
              <a:rPr lang="en-US" b="1"/>
              <a:t>A sentiment analysis on COVID-19 vaccines, in particular, in Singapore.</a:t>
            </a:r>
            <a:endParaRPr lang="en-US" b="1">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1</a:t>
            </a:fld>
            <a:endParaRPr lang="en-SG"/>
          </a:p>
        </p:txBody>
      </p:sp>
    </p:spTree>
    <p:extLst>
      <p:ext uri="{BB962C8B-B14F-4D97-AF65-F5344CB8AC3E}">
        <p14:creationId xmlns:p14="http://schemas.microsoft.com/office/powerpoint/2010/main" val="3013422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92929"/>
                </a:solidFill>
                <a:effectLst/>
                <a:latin typeface="charter"/>
              </a:rPr>
              <a:t>VADER’s sentiment analyzer class will return the polarity score in dictionary format which will help in evaluating the probability of a positive, negative or neutral sentiment. Compound score is computed by sum of all lexicon ratings normalized between -1 and 1. </a:t>
            </a:r>
            <a:br>
              <a:rPr lang="en-US" b="0" i="0">
                <a:solidFill>
                  <a:srgbClr val="292929"/>
                </a:solidFill>
                <a:effectLst/>
                <a:latin typeface="charter"/>
              </a:rPr>
            </a:br>
            <a:br>
              <a:rPr lang="en-US" b="0" i="0">
                <a:solidFill>
                  <a:srgbClr val="292929"/>
                </a:solidFill>
                <a:effectLst/>
                <a:latin typeface="charter"/>
              </a:rPr>
            </a:br>
            <a:r>
              <a:rPr lang="en-US" b="0" i="0">
                <a:solidFill>
                  <a:srgbClr val="292929"/>
                </a:solidFill>
                <a:effectLst/>
                <a:latin typeface="charter"/>
              </a:rPr>
              <a:t>Taking a look at this example of a </a:t>
            </a:r>
            <a:r>
              <a:rPr lang="en-US" b="0" i="0" err="1">
                <a:solidFill>
                  <a:srgbClr val="292929"/>
                </a:solidFill>
                <a:effectLst/>
                <a:latin typeface="charter"/>
              </a:rPr>
              <a:t>vader</a:t>
            </a:r>
            <a:r>
              <a:rPr lang="en-US" b="0" i="0">
                <a:solidFill>
                  <a:srgbClr val="292929"/>
                </a:solidFill>
                <a:effectLst/>
                <a:latin typeface="charter"/>
              </a:rPr>
              <a:t> analysis of our dataset, you can see that for some for instance the 2</a:t>
            </a:r>
            <a:r>
              <a:rPr lang="en-US" b="0" i="0" baseline="30000">
                <a:solidFill>
                  <a:srgbClr val="292929"/>
                </a:solidFill>
                <a:effectLst/>
                <a:latin typeface="charter"/>
              </a:rPr>
              <a:t>nd</a:t>
            </a:r>
            <a:r>
              <a:rPr lang="en-US" b="0" i="0">
                <a:solidFill>
                  <a:srgbClr val="292929"/>
                </a:solidFill>
                <a:effectLst/>
                <a:latin typeface="charter"/>
              </a:rPr>
              <a:t> tweet. The neutral is 64.9% , however accordingly to the compound score, it computes as positive 71.84% instead.</a:t>
            </a:r>
            <a:endParaRPr lang="en-SG"/>
          </a:p>
        </p:txBody>
      </p:sp>
      <p:sp>
        <p:nvSpPr>
          <p:cNvPr id="4" name="Slide Number Placeholder 3"/>
          <p:cNvSpPr>
            <a:spLocks noGrp="1"/>
          </p:cNvSpPr>
          <p:nvPr>
            <p:ph type="sldNum" sz="quarter" idx="5"/>
          </p:nvPr>
        </p:nvSpPr>
        <p:spPr/>
        <p:txBody>
          <a:bodyPr/>
          <a:lstStyle/>
          <a:p>
            <a:fld id="{028155F9-5BA9-4CD6-B235-2BA9D9C5F0AC}" type="slidenum">
              <a:rPr lang="en-SG" smtClean="0"/>
              <a:t>18</a:t>
            </a:fld>
            <a:endParaRPr lang="en-SG"/>
          </a:p>
        </p:txBody>
      </p:sp>
    </p:spTree>
    <p:extLst>
      <p:ext uri="{BB962C8B-B14F-4D97-AF65-F5344CB8AC3E}">
        <p14:creationId xmlns:p14="http://schemas.microsoft.com/office/powerpoint/2010/main" val="204565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Take note in mind that our models are using a 3-class classification, henceforth getting 50% accuracy is considered quite good </a:t>
            </a:r>
            <a:r>
              <a:rPr lang="en-SG" err="1"/>
              <a:t>alr</a:t>
            </a:r>
            <a:r>
              <a:rPr lang="en-SG"/>
              <a:t> as quoted by prof.</a:t>
            </a:r>
          </a:p>
        </p:txBody>
      </p:sp>
      <p:sp>
        <p:nvSpPr>
          <p:cNvPr id="4" name="Slide Number Placeholder 3"/>
          <p:cNvSpPr>
            <a:spLocks noGrp="1"/>
          </p:cNvSpPr>
          <p:nvPr>
            <p:ph type="sldNum" sz="quarter" idx="5"/>
          </p:nvPr>
        </p:nvSpPr>
        <p:spPr/>
        <p:txBody>
          <a:bodyPr/>
          <a:lstStyle/>
          <a:p>
            <a:fld id="{028155F9-5BA9-4CD6-B235-2BA9D9C5F0AC}" type="slidenum">
              <a:rPr lang="en-SG" smtClean="0"/>
              <a:t>19</a:t>
            </a:fld>
            <a:endParaRPr lang="en-SG"/>
          </a:p>
        </p:txBody>
      </p:sp>
    </p:spTree>
    <p:extLst>
      <p:ext uri="{BB962C8B-B14F-4D97-AF65-F5344CB8AC3E}">
        <p14:creationId xmlns:p14="http://schemas.microsoft.com/office/powerpoint/2010/main" val="805772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Nothing much interesting here.</a:t>
            </a:r>
          </a:p>
          <a:p>
            <a:br>
              <a:rPr lang="en-SG"/>
            </a:br>
            <a:r>
              <a:rPr lang="en-SG"/>
              <a:t>Only that the Negative level is much lower, which brings the question as to why then the low local adoption.</a:t>
            </a:r>
          </a:p>
        </p:txBody>
      </p:sp>
      <p:sp>
        <p:nvSpPr>
          <p:cNvPr id="4" name="Slide Number Placeholder 3"/>
          <p:cNvSpPr>
            <a:spLocks noGrp="1"/>
          </p:cNvSpPr>
          <p:nvPr>
            <p:ph type="sldNum" sz="quarter" idx="5"/>
          </p:nvPr>
        </p:nvSpPr>
        <p:spPr/>
        <p:txBody>
          <a:bodyPr/>
          <a:lstStyle/>
          <a:p>
            <a:fld id="{028155F9-5BA9-4CD6-B235-2BA9D9C5F0AC}" type="slidenum">
              <a:rPr lang="en-SG" smtClean="0"/>
              <a:t>20</a:t>
            </a:fld>
            <a:endParaRPr lang="en-SG"/>
          </a:p>
        </p:txBody>
      </p:sp>
    </p:spTree>
    <p:extLst>
      <p:ext uri="{BB962C8B-B14F-4D97-AF65-F5344CB8AC3E}">
        <p14:creationId xmlns:p14="http://schemas.microsoft.com/office/powerpoint/2010/main" val="33297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Big Question -&gt; Which I will come back to this point after we look at other aspects.</a:t>
            </a:r>
          </a:p>
          <a:p>
            <a:endParaRPr lang="en-SG"/>
          </a:p>
          <a:p>
            <a:endParaRPr lang="en-SG"/>
          </a:p>
        </p:txBody>
      </p:sp>
      <p:sp>
        <p:nvSpPr>
          <p:cNvPr id="4" name="Slide Number Placeholder 3"/>
          <p:cNvSpPr>
            <a:spLocks noGrp="1"/>
          </p:cNvSpPr>
          <p:nvPr>
            <p:ph type="sldNum" sz="quarter" idx="5"/>
          </p:nvPr>
        </p:nvSpPr>
        <p:spPr/>
        <p:txBody>
          <a:bodyPr/>
          <a:lstStyle/>
          <a:p>
            <a:fld id="{028155F9-5BA9-4CD6-B235-2BA9D9C5F0AC}" type="slidenum">
              <a:rPr lang="en-SG" smtClean="0"/>
              <a:t>21</a:t>
            </a:fld>
            <a:endParaRPr lang="en-SG"/>
          </a:p>
        </p:txBody>
      </p:sp>
    </p:spTree>
    <p:extLst>
      <p:ext uri="{BB962C8B-B14F-4D97-AF65-F5344CB8AC3E}">
        <p14:creationId xmlns:p14="http://schemas.microsoft.com/office/powerpoint/2010/main" val="394493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Now that you have a better understanding of the different sentiment trends, we then dive deeper into analysing the sentiment spread per day of the week.</a:t>
            </a:r>
          </a:p>
          <a:p>
            <a:endParaRPr lang="en-SG"/>
          </a:p>
          <a:p>
            <a:r>
              <a:rPr lang="en-SG"/>
              <a:t>So that it can </a:t>
            </a:r>
            <a:r>
              <a:rPr lang="en-SG" b="1"/>
              <a:t>help us </a:t>
            </a:r>
            <a:r>
              <a:rPr lang="en-SG"/>
              <a:t>in </a:t>
            </a:r>
            <a:r>
              <a:rPr lang="en-SG" b="1"/>
              <a:t>proposing alternative considerations that the government can take to improve local vaccine adoption</a:t>
            </a:r>
            <a:r>
              <a:rPr lang="en-SG"/>
              <a:t>.</a:t>
            </a:r>
          </a:p>
          <a:p>
            <a:endParaRPr lang="en-SG"/>
          </a:p>
          <a:p>
            <a:r>
              <a:rPr lang="en-SG"/>
              <a:t>Let’s look at the positive day and negative day, for positive day, we can see that it is Monday, at high 41.79%, almost on par is also Tuesday …..</a:t>
            </a:r>
          </a:p>
          <a:p>
            <a:endParaRPr lang="en-SG"/>
          </a:p>
          <a:p>
            <a:r>
              <a:rPr lang="en-SG" b="1"/>
              <a:t>Given this information</a:t>
            </a:r>
            <a:r>
              <a:rPr lang="en-SG"/>
              <a:t>, in order </a:t>
            </a:r>
            <a:r>
              <a:rPr lang="en-SG" b="1"/>
              <a:t>to target on increasing local covid adoption</a:t>
            </a:r>
            <a:r>
              <a:rPr lang="en-SG"/>
              <a:t>, we can propose </a:t>
            </a:r>
            <a:r>
              <a:rPr lang="en-SG" b="0"/>
              <a:t>that government to strategically schedule </a:t>
            </a:r>
            <a:r>
              <a:rPr lang="en-SG"/>
              <a:t>advertisement during such timing to target on higher negative population.</a:t>
            </a:r>
          </a:p>
          <a:p>
            <a:endParaRPr lang="en-SG"/>
          </a:p>
          <a:p>
            <a:r>
              <a:rPr lang="en-SG"/>
              <a:t>So </a:t>
            </a:r>
            <a:r>
              <a:rPr lang="en-SG" b="1"/>
              <a:t>now we know which day to target. </a:t>
            </a:r>
            <a:r>
              <a:rPr lang="en-SG"/>
              <a:t>we want to then </a:t>
            </a:r>
            <a:r>
              <a:rPr lang="en-SG" b="1"/>
              <a:t>know which hour would then be a good timing</a:t>
            </a:r>
            <a:r>
              <a:rPr lang="en-SG"/>
              <a:t>.</a:t>
            </a:r>
          </a:p>
        </p:txBody>
      </p:sp>
      <p:sp>
        <p:nvSpPr>
          <p:cNvPr id="4" name="Slide Number Placeholder 3"/>
          <p:cNvSpPr>
            <a:spLocks noGrp="1"/>
          </p:cNvSpPr>
          <p:nvPr>
            <p:ph type="sldNum" sz="quarter" idx="5"/>
          </p:nvPr>
        </p:nvSpPr>
        <p:spPr/>
        <p:txBody>
          <a:bodyPr/>
          <a:lstStyle/>
          <a:p>
            <a:fld id="{028155F9-5BA9-4CD6-B235-2BA9D9C5F0AC}" type="slidenum">
              <a:rPr lang="en-SG" smtClean="0"/>
              <a:t>22</a:t>
            </a:fld>
            <a:endParaRPr lang="en-SG"/>
          </a:p>
        </p:txBody>
      </p:sp>
    </p:spTree>
    <p:extLst>
      <p:ext uri="{BB962C8B-B14F-4D97-AF65-F5344CB8AC3E}">
        <p14:creationId xmlns:p14="http://schemas.microsoft.com/office/powerpoint/2010/main" val="206254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As expected, people usually tweets more during night time, around 8pm +-</a:t>
            </a:r>
          </a:p>
          <a:p>
            <a:r>
              <a:rPr lang="en-SG"/>
              <a:t>And </a:t>
            </a:r>
            <a:r>
              <a:rPr lang="en-SG" b="1"/>
              <a:t>not sure why</a:t>
            </a:r>
            <a:r>
              <a:rPr lang="en-SG"/>
              <a:t>, there are </a:t>
            </a:r>
            <a:r>
              <a:rPr lang="en-SG" b="1"/>
              <a:t>still a good number of people </a:t>
            </a:r>
            <a:r>
              <a:rPr lang="en-SG"/>
              <a:t>tweeting during such ungodly hour.</a:t>
            </a:r>
          </a:p>
          <a:p>
            <a:endParaRPr lang="en-SG"/>
          </a:p>
          <a:p>
            <a:r>
              <a:rPr lang="en-SG"/>
              <a:t>Again lets look at the positive and negative. So for positive …..</a:t>
            </a:r>
          </a:p>
          <a:p>
            <a:endParaRPr lang="en-SG"/>
          </a:p>
          <a:p>
            <a:r>
              <a:rPr lang="en-SG"/>
              <a:t>So similarly</a:t>
            </a:r>
            <a:r>
              <a:rPr lang="en-SG" b="1"/>
              <a:t>, to reach out to as many negative people</a:t>
            </a:r>
            <a:r>
              <a:rPr lang="en-SG"/>
              <a:t>, we can then </a:t>
            </a:r>
            <a:r>
              <a:rPr lang="en-SG" b="1"/>
              <a:t>proposed advertisement during either early morning  or late night</a:t>
            </a:r>
          </a:p>
          <a:p>
            <a:endParaRPr lang="en-SG" b="1"/>
          </a:p>
          <a:p>
            <a:r>
              <a:rPr lang="en-SG" b="0"/>
              <a:t>So now we know when to which day and what time to target, lets look at who to target!</a:t>
            </a:r>
          </a:p>
        </p:txBody>
      </p:sp>
      <p:sp>
        <p:nvSpPr>
          <p:cNvPr id="4" name="Slide Number Placeholder 3"/>
          <p:cNvSpPr>
            <a:spLocks noGrp="1"/>
          </p:cNvSpPr>
          <p:nvPr>
            <p:ph type="sldNum" sz="quarter" idx="5"/>
          </p:nvPr>
        </p:nvSpPr>
        <p:spPr/>
        <p:txBody>
          <a:bodyPr/>
          <a:lstStyle/>
          <a:p>
            <a:fld id="{028155F9-5BA9-4CD6-B235-2BA9D9C5F0AC}" type="slidenum">
              <a:rPr lang="en-SG" smtClean="0"/>
              <a:t>23</a:t>
            </a:fld>
            <a:endParaRPr lang="en-SG"/>
          </a:p>
        </p:txBody>
      </p:sp>
    </p:spTree>
    <p:extLst>
      <p:ext uri="{BB962C8B-B14F-4D97-AF65-F5344CB8AC3E}">
        <p14:creationId xmlns:p14="http://schemas.microsoft.com/office/powerpoint/2010/main" val="792959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As promised previously during proposal phase, I have thus utilize the no of likes/ retweets and replies into a column called profiles</a:t>
            </a:r>
          </a:p>
          <a:p>
            <a:endParaRPr lang="en-SG"/>
          </a:p>
          <a:p>
            <a:r>
              <a:rPr lang="en-SG"/>
              <a:t>The determining of which class the tweet belong to is based on this logic as shown here.</a:t>
            </a:r>
          </a:p>
          <a:p>
            <a:endParaRPr lang="en-SG"/>
          </a:p>
          <a:p>
            <a:r>
              <a:rPr lang="en-SG"/>
              <a:t>So positive and negative group as shown here…</a:t>
            </a:r>
          </a:p>
          <a:p>
            <a:endParaRPr lang="en-SG"/>
          </a:p>
          <a:p>
            <a:endParaRPr lang="en-SG"/>
          </a:p>
        </p:txBody>
      </p:sp>
      <p:sp>
        <p:nvSpPr>
          <p:cNvPr id="4" name="Slide Number Placeholder 3"/>
          <p:cNvSpPr>
            <a:spLocks noGrp="1"/>
          </p:cNvSpPr>
          <p:nvPr>
            <p:ph type="sldNum" sz="quarter" idx="5"/>
          </p:nvPr>
        </p:nvSpPr>
        <p:spPr/>
        <p:txBody>
          <a:bodyPr/>
          <a:lstStyle/>
          <a:p>
            <a:fld id="{028155F9-5BA9-4CD6-B235-2BA9D9C5F0AC}" type="slidenum">
              <a:rPr lang="en-SG" smtClean="0"/>
              <a:t>24</a:t>
            </a:fld>
            <a:endParaRPr lang="en-SG"/>
          </a:p>
        </p:txBody>
      </p:sp>
    </p:spTree>
    <p:extLst>
      <p:ext uri="{BB962C8B-B14F-4D97-AF65-F5344CB8AC3E}">
        <p14:creationId xmlns:p14="http://schemas.microsoft.com/office/powerpoint/2010/main" val="4183798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Maybe if I could take your attention to the words highlighted in red, </a:t>
            </a:r>
            <a:r>
              <a:rPr lang="en-SG" err="1"/>
              <a:t>xxxx</a:t>
            </a:r>
            <a:endParaRPr lang="en-SG"/>
          </a:p>
          <a:p>
            <a:endParaRPr lang="en-SG"/>
          </a:p>
          <a:p>
            <a:r>
              <a:rPr lang="en-SG"/>
              <a:t>General sensing here seems to surface uncertainty, fear and scared of the risk</a:t>
            </a:r>
          </a:p>
        </p:txBody>
      </p:sp>
      <p:sp>
        <p:nvSpPr>
          <p:cNvPr id="4" name="Slide Number Placeholder 3"/>
          <p:cNvSpPr>
            <a:spLocks noGrp="1"/>
          </p:cNvSpPr>
          <p:nvPr>
            <p:ph type="sldNum" sz="quarter" idx="5"/>
          </p:nvPr>
        </p:nvSpPr>
        <p:spPr/>
        <p:txBody>
          <a:bodyPr/>
          <a:lstStyle/>
          <a:p>
            <a:fld id="{028155F9-5BA9-4CD6-B235-2BA9D9C5F0AC}" type="slidenum">
              <a:rPr lang="en-SG" smtClean="0"/>
              <a:t>25</a:t>
            </a:fld>
            <a:endParaRPr lang="en-SG"/>
          </a:p>
        </p:txBody>
      </p:sp>
    </p:spTree>
    <p:extLst>
      <p:ext uri="{BB962C8B-B14F-4D97-AF65-F5344CB8AC3E}">
        <p14:creationId xmlns:p14="http://schemas.microsoft.com/office/powerpoint/2010/main" val="1772542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Back to the big question, not only we want to find out from negative tweets, but also there might be a possibility where those people that are negative towards </a:t>
            </a:r>
            <a:r>
              <a:rPr lang="en-SG" err="1"/>
              <a:t>covid</a:t>
            </a:r>
            <a:r>
              <a:rPr lang="en-SG"/>
              <a:t> vaccine could very much lies within the positive tweets</a:t>
            </a:r>
          </a:p>
        </p:txBody>
      </p:sp>
      <p:sp>
        <p:nvSpPr>
          <p:cNvPr id="4" name="Slide Number Placeholder 3"/>
          <p:cNvSpPr>
            <a:spLocks noGrp="1"/>
          </p:cNvSpPr>
          <p:nvPr>
            <p:ph type="sldNum" sz="quarter" idx="5"/>
          </p:nvPr>
        </p:nvSpPr>
        <p:spPr/>
        <p:txBody>
          <a:bodyPr/>
          <a:lstStyle/>
          <a:p>
            <a:fld id="{028155F9-5BA9-4CD6-B235-2BA9D9C5F0AC}" type="slidenum">
              <a:rPr lang="en-SG" smtClean="0"/>
              <a:t>26</a:t>
            </a:fld>
            <a:endParaRPr lang="en-SG"/>
          </a:p>
        </p:txBody>
      </p:sp>
    </p:spTree>
    <p:extLst>
      <p:ext uri="{BB962C8B-B14F-4D97-AF65-F5344CB8AC3E}">
        <p14:creationId xmlns:p14="http://schemas.microsoft.com/office/powerpoint/2010/main" val="416898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Lexicon-Based Methods for Sentiment Analysis</a:t>
            </a:r>
          </a:p>
          <a:p>
            <a:r>
              <a:rPr lang="en-US" sz="900" b="0" i="0" kern="1200">
                <a:solidFill>
                  <a:schemeClr val="tx1"/>
                </a:solidFill>
                <a:effectLst/>
                <a:latin typeface="+mn-lt"/>
                <a:ea typeface="+mn-ea"/>
                <a:cs typeface="+mn-cs"/>
              </a:rPr>
              <a:t>Professor, Department of Linguistics, Director, Discourse Processing Lab, Associate Member, School of Computing 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a:solidFill>
                  <a:schemeClr val="tx1"/>
                </a:solidFill>
                <a:effectLst/>
                <a:latin typeface="+mn-lt"/>
                <a:ea typeface="+mn-ea"/>
                <a:cs typeface="+mn-cs"/>
              </a:rPr>
              <a:t>http://cognet.mit.edu/pdfviewer/journal/coli_a_00049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kern="1200">
                <a:solidFill>
                  <a:schemeClr val="tx1"/>
                </a:solidFill>
                <a:effectLst/>
                <a:latin typeface="+mn-lt"/>
                <a:ea typeface="+mn-ea"/>
                <a:cs typeface="+mn-cs"/>
              </a:rPr>
              <a:t>Semantic Orientation </a:t>
            </a:r>
            <a:r>
              <a:rPr lang="en-US" sz="900" b="1" i="0" kern="1200" err="1">
                <a:solidFill>
                  <a:schemeClr val="tx1"/>
                </a:solidFill>
                <a:effectLst/>
                <a:latin typeface="+mn-lt"/>
                <a:ea typeface="+mn-ea"/>
                <a:cs typeface="+mn-cs"/>
              </a:rPr>
              <a:t>CALculator</a:t>
            </a:r>
            <a:r>
              <a:rPr lang="en-US" sz="900" b="1" i="0" kern="1200">
                <a:solidFill>
                  <a:schemeClr val="tx1"/>
                </a:solidFill>
                <a:effectLst/>
                <a:latin typeface="+mn-lt"/>
                <a:ea typeface="+mn-ea"/>
                <a:cs typeface="+mn-cs"/>
              </a:rPr>
              <a:t> (SO-CAL)</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Intensification: a positive adjective has an SO value of 2, an amplified adjective would have an SO value of 3, and a down toned adjective an SO value of 1</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If sleazy has an SO value of−3,somewhat sleazy would have an SO value of:−3×(100%−30%)=−2.1. If excellent has a SO value of 5,most excellent would have an SO value of: 5×(100%+100%)=10. Intensifiers are applied recursively starting from the closest to the SO-valued word: If good has an SO value of 3, then really very good has an SO value of (3×[100%+25%])×(100%+15%)=4.3</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Negation: simply to reverse the polarity of the lexical item next to a negator, changing good(+3) into not good(−3).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Negation search in SO-CAL includes two options: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Look backwards until a clause boundary marker is reached</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Look backwards as long as the words/tags found are in a backward search skip list, with a different list for each part of speech.</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Well, at least he’s not sleazy. (−3→1)</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Well, it’s not dreadful. (−4→0)</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It’s just not acceptable. (1→−3)</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It’s not a spectacular film, but ... (5→1)</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Text-Level Features: Lexicon-based sentiment classifiers generally show a positive bias (Kennedy </a:t>
            </a:r>
            <a:r>
              <a:rPr lang="en-US" sz="900" b="0" i="0" kern="1200" err="1">
                <a:solidFill>
                  <a:schemeClr val="tx1"/>
                </a:solidFill>
                <a:effectLst/>
                <a:latin typeface="+mn-lt"/>
                <a:ea typeface="+mn-ea"/>
                <a:cs typeface="+mn-cs"/>
              </a:rPr>
              <a:t>andInkpen</a:t>
            </a:r>
            <a:r>
              <a:rPr lang="en-US" sz="900" b="0" i="0" kern="1200">
                <a:solidFill>
                  <a:schemeClr val="tx1"/>
                </a:solidFill>
                <a:effectLst/>
                <a:latin typeface="+mn-lt"/>
                <a:ea typeface="+mn-ea"/>
                <a:cs typeface="+mn-cs"/>
              </a:rPr>
              <a:t> 2006)</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Normalization, shifting the numerical cut-off point between positive and negative reviews</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Decreasing the weight of words that appear more often in the text</a:t>
            </a:r>
            <a:br>
              <a:rPr lang="en-US" sz="900" b="0" i="0" kern="1200">
                <a:solidFill>
                  <a:schemeClr val="tx1"/>
                </a:solidFill>
                <a:effectLst/>
                <a:latin typeface="+mn-lt"/>
                <a:ea typeface="+mn-ea"/>
                <a:cs typeface="+mn-cs"/>
              </a:rPr>
            </a:br>
            <a:r>
              <a:rPr lang="en-US" sz="900" b="0" i="0" kern="1200">
                <a:solidFill>
                  <a:schemeClr val="tx1"/>
                </a:solidFill>
                <a:effectLst/>
                <a:latin typeface="+mn-lt"/>
                <a:ea typeface="+mn-ea"/>
                <a:cs typeface="+mn-cs"/>
              </a:rPr>
              <a:t>E.g. death, turmoil, and war each appear twice. A single use of any of these words might indicate a comment (</a:t>
            </a:r>
            <a:r>
              <a:rPr lang="en-US" sz="900" b="0" i="0" kern="1200" err="1">
                <a:solidFill>
                  <a:schemeClr val="tx1"/>
                </a:solidFill>
                <a:effectLst/>
                <a:latin typeface="+mn-lt"/>
                <a:ea typeface="+mn-ea"/>
                <a:cs typeface="+mn-cs"/>
              </a:rPr>
              <a:t>e.g.,I</a:t>
            </a:r>
            <a:r>
              <a:rPr lang="en-US" sz="900" b="0" i="0" kern="1200">
                <a:solidFill>
                  <a:schemeClr val="tx1"/>
                </a:solidFill>
                <a:effectLst/>
                <a:latin typeface="+mn-lt"/>
                <a:ea typeface="+mn-ea"/>
                <a:cs typeface="+mn-cs"/>
              </a:rPr>
              <a:t> was bored to death), but repeated use suggests a descriptive narrative</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endParaRPr lang="en-US" sz="9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Improving the performance of lexicon-based review sentiment analysis method by reducing additional introduced sentiment bias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https://journals.plos.org/plosone/article?id=10.1371/journal.pone.0202523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bg1"/>
                </a:solidFill>
              </a:rPr>
              <a:t>Enhancing Pre-trained Language Model with Lexical Simplification: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https://arxiv.org/abs/2012.15070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28</a:t>
            </a:fld>
            <a:endParaRPr lang="en-SG"/>
          </a:p>
        </p:txBody>
      </p:sp>
    </p:spTree>
    <p:extLst>
      <p:ext uri="{BB962C8B-B14F-4D97-AF65-F5344CB8AC3E}">
        <p14:creationId xmlns:p14="http://schemas.microsoft.com/office/powerpoint/2010/main" val="424194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a:t>
            </a:r>
            <a:r>
              <a:rPr lang="en-US" b="1"/>
              <a:t>fortunate</a:t>
            </a:r>
            <a:r>
              <a:rPr lang="en-US"/>
              <a:t> to have a </a:t>
            </a:r>
            <a:r>
              <a:rPr lang="en-US" b="1"/>
              <a:t>low number</a:t>
            </a:r>
            <a:r>
              <a:rPr lang="en-US"/>
              <a:t> of cases in Singapore. However, it does not mean we should be </a:t>
            </a:r>
            <a:r>
              <a:rPr lang="en-US" b="1"/>
              <a:t>complacent</a:t>
            </a:r>
            <a:r>
              <a:rPr lang="en-US"/>
              <a:t>.</a:t>
            </a:r>
          </a:p>
          <a:p>
            <a:r>
              <a:rPr lang="en-US"/>
              <a:t>Singapore is one of the few countries that has </a:t>
            </a:r>
            <a:r>
              <a:rPr lang="en-US" b="1"/>
              <a:t>full access to the vaccine</a:t>
            </a:r>
            <a:r>
              <a:rPr lang="en-US"/>
              <a:t>, unlike countries like the </a:t>
            </a:r>
            <a:r>
              <a:rPr lang="en-US" b="1"/>
              <a:t>US</a:t>
            </a:r>
            <a:r>
              <a:rPr lang="en-US"/>
              <a:t>. </a:t>
            </a:r>
          </a:p>
          <a:p>
            <a:r>
              <a:rPr lang="en-US"/>
              <a:t>That being said, are </a:t>
            </a:r>
            <a:r>
              <a:rPr lang="en-US" b="1" u="sng"/>
              <a:t>Singaporeans willing</a:t>
            </a:r>
            <a:r>
              <a:rPr lang="en-US"/>
              <a:t> to take the vaccine? </a:t>
            </a:r>
          </a:p>
          <a:p>
            <a:r>
              <a:rPr lang="en-US"/>
              <a:t> </a:t>
            </a:r>
            <a:endParaRPr lang="en-US">
              <a:cs typeface="Calibri"/>
            </a:endParaRPr>
          </a:p>
          <a:p>
            <a:r>
              <a:rPr lang="en-US"/>
              <a:t>There are </a:t>
            </a:r>
            <a:r>
              <a:rPr lang="en-US" b="1"/>
              <a:t>3 main motivations</a:t>
            </a:r>
            <a:r>
              <a:rPr lang="en-US"/>
              <a:t> behind our project</a:t>
            </a:r>
          </a:p>
          <a:p>
            <a:r>
              <a:rPr lang="en-US"/>
              <a:t>1.     We want to know how the Singapore society views the vaccine, </a:t>
            </a:r>
          </a:p>
          <a:p>
            <a:r>
              <a:rPr lang="en-US"/>
              <a:t>2.      and if we have sufficient information to make an informed decision.</a:t>
            </a:r>
          </a:p>
          <a:p>
            <a:r>
              <a:rPr lang="en-US"/>
              <a:t>3.      We want to know which ML model will perform better when we conduct a sentiment analysis.</a:t>
            </a:r>
            <a:endParaRPr lang="en-US">
              <a:cs typeface="Calibri"/>
            </a:endParaRPr>
          </a:p>
          <a:p>
            <a:r>
              <a:rPr lang="en-US"/>
              <a:t> </a:t>
            </a:r>
            <a:endParaRPr lang="en-US">
              <a:cs typeface="Calibri"/>
            </a:endParaRPr>
          </a:p>
          <a:p>
            <a:r>
              <a:rPr lang="en-US"/>
              <a:t>Now, let me run you through our literature review, to cover</a:t>
            </a:r>
          </a:p>
          <a:p>
            <a:r>
              <a:rPr lang="en-US"/>
              <a:t>1. what has been done</a:t>
            </a:r>
          </a:p>
          <a:p>
            <a:r>
              <a:rPr lang="en-US"/>
              <a:t>2. what we will be doing</a:t>
            </a:r>
          </a:p>
        </p:txBody>
      </p:sp>
      <p:sp>
        <p:nvSpPr>
          <p:cNvPr id="4" name="Slide Number Placeholder 3"/>
          <p:cNvSpPr>
            <a:spLocks noGrp="1"/>
          </p:cNvSpPr>
          <p:nvPr>
            <p:ph type="sldNum" sz="quarter" idx="5"/>
          </p:nvPr>
        </p:nvSpPr>
        <p:spPr/>
        <p:txBody>
          <a:bodyPr/>
          <a:lstStyle/>
          <a:p>
            <a:fld id="{028155F9-5BA9-4CD6-B235-2BA9D9C5F0AC}" type="slidenum">
              <a:rPr lang="en-SG" smtClean="0"/>
              <a:t>2</a:t>
            </a:fld>
            <a:endParaRPr lang="en-SG"/>
          </a:p>
        </p:txBody>
      </p:sp>
    </p:spTree>
    <p:extLst>
      <p:ext uri="{BB962C8B-B14F-4D97-AF65-F5344CB8AC3E}">
        <p14:creationId xmlns:p14="http://schemas.microsoft.com/office/powerpoint/2010/main" val="1726470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Lexicon-Based Methods for Sentiment Analysis</a:t>
            </a:r>
          </a:p>
          <a:p>
            <a:r>
              <a:rPr lang="en-US" sz="900" b="0" i="0" kern="1200">
                <a:solidFill>
                  <a:schemeClr val="tx1"/>
                </a:solidFill>
                <a:effectLst/>
                <a:latin typeface="+mn-lt"/>
                <a:ea typeface="+mn-ea"/>
                <a:cs typeface="+mn-cs"/>
              </a:rPr>
              <a:t>Professor, Department of Linguistics, Director, Discourse Processing Lab, Associate Member, School of Computing 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a:solidFill>
                  <a:schemeClr val="tx1"/>
                </a:solidFill>
                <a:effectLst/>
                <a:latin typeface="+mn-lt"/>
                <a:ea typeface="+mn-ea"/>
                <a:cs typeface="+mn-cs"/>
              </a:rPr>
              <a:t>http://cognet.mit.edu/pdfviewer/journal/coli_a_00049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kern="1200">
                <a:solidFill>
                  <a:schemeClr val="tx1"/>
                </a:solidFill>
                <a:effectLst/>
                <a:latin typeface="+mn-lt"/>
                <a:ea typeface="+mn-ea"/>
                <a:cs typeface="+mn-cs"/>
              </a:rPr>
              <a:t>Semantic Orientation </a:t>
            </a:r>
            <a:r>
              <a:rPr lang="en-US" sz="900" b="1" i="0" kern="1200" err="1">
                <a:solidFill>
                  <a:schemeClr val="tx1"/>
                </a:solidFill>
                <a:effectLst/>
                <a:latin typeface="+mn-lt"/>
                <a:ea typeface="+mn-ea"/>
                <a:cs typeface="+mn-cs"/>
              </a:rPr>
              <a:t>CALculator</a:t>
            </a:r>
            <a:r>
              <a:rPr lang="en-US" sz="900" b="1" i="0" kern="1200">
                <a:solidFill>
                  <a:schemeClr val="tx1"/>
                </a:solidFill>
                <a:effectLst/>
                <a:latin typeface="+mn-lt"/>
                <a:ea typeface="+mn-ea"/>
                <a:cs typeface="+mn-cs"/>
              </a:rPr>
              <a:t> (SO-CAL)</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Intensification: a positive adjective has an SO value of 2, an amplified adjective would have an SO value of 3, and a down toned adjective an SO value of 1</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If sleazy has an SO value of−3,somewhat sleazy would have an SO value of:−3×(100%−30%)=−2.1. If excellent has a SO value of 5,most excellent would have an SO value of: 5×(100%+100%)=10. Intensifiers are applied recursively starting from the closest to the SO-valued word: If good has an SO value of 3, then really very good has an SO value of (3×[100%+25%])×(100%+15%)=4.3</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Negation: simply to reverse the polarity of the lexical item next to a negator, changing good(+3) into not good(−3).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Negation search in SO-CAL includes two options: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Look backwards until a clause boundary marker is reached</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Look backwards as long as the words/tags found are in a backward search skip list, with a different list for each part of speech.</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Well, at least he’s not sleazy. (−3→1)</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Well, it’s not dreadful. (−4→0)</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It’s just not acceptable. (1→−3)</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It’s not a spectacular film, but ... (5→1)</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Text-Level Features: Lexicon-based sentiment classifiers generally show a positive bias (Kennedy </a:t>
            </a:r>
            <a:r>
              <a:rPr lang="en-US" sz="900" b="0" i="0" kern="1200" err="1">
                <a:solidFill>
                  <a:schemeClr val="tx1"/>
                </a:solidFill>
                <a:effectLst/>
                <a:latin typeface="+mn-lt"/>
                <a:ea typeface="+mn-ea"/>
                <a:cs typeface="+mn-cs"/>
              </a:rPr>
              <a:t>andInkpen</a:t>
            </a:r>
            <a:r>
              <a:rPr lang="en-US" sz="900" b="0" i="0" kern="1200">
                <a:solidFill>
                  <a:schemeClr val="tx1"/>
                </a:solidFill>
                <a:effectLst/>
                <a:latin typeface="+mn-lt"/>
                <a:ea typeface="+mn-ea"/>
                <a:cs typeface="+mn-cs"/>
              </a:rPr>
              <a:t> 2006)</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Normalization, shifting the numerical cut-off point between positive and negative reviews</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Decreasing the weight of words that appear more often in the text</a:t>
            </a:r>
            <a:br>
              <a:rPr lang="en-US" sz="900" b="0" i="0" kern="1200">
                <a:solidFill>
                  <a:schemeClr val="tx1"/>
                </a:solidFill>
                <a:effectLst/>
                <a:latin typeface="+mn-lt"/>
                <a:ea typeface="+mn-ea"/>
                <a:cs typeface="+mn-cs"/>
              </a:rPr>
            </a:br>
            <a:r>
              <a:rPr lang="en-US" sz="900" b="0" i="0" kern="1200">
                <a:solidFill>
                  <a:schemeClr val="tx1"/>
                </a:solidFill>
                <a:effectLst/>
                <a:latin typeface="+mn-lt"/>
                <a:ea typeface="+mn-ea"/>
                <a:cs typeface="+mn-cs"/>
              </a:rPr>
              <a:t>E.g. death, turmoil, and war each appear twice. A single use of any of these words might indicate a comment (</a:t>
            </a:r>
            <a:r>
              <a:rPr lang="en-US" sz="900" b="0" i="0" kern="1200" err="1">
                <a:solidFill>
                  <a:schemeClr val="tx1"/>
                </a:solidFill>
                <a:effectLst/>
                <a:latin typeface="+mn-lt"/>
                <a:ea typeface="+mn-ea"/>
                <a:cs typeface="+mn-cs"/>
              </a:rPr>
              <a:t>e.g.,I</a:t>
            </a:r>
            <a:r>
              <a:rPr lang="en-US" sz="900" b="0" i="0" kern="1200">
                <a:solidFill>
                  <a:schemeClr val="tx1"/>
                </a:solidFill>
                <a:effectLst/>
                <a:latin typeface="+mn-lt"/>
                <a:ea typeface="+mn-ea"/>
                <a:cs typeface="+mn-cs"/>
              </a:rPr>
              <a:t> was bored to death), but repeated use suggests a descriptive narrative</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endParaRPr lang="en-US" sz="9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Sentiment Classification and Polarity Shifting</a:t>
            </a: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https://www.aclweb.org/anthology/C10-1072.pdf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1) Example, in the sentence “I am not disappointed”, the negation structure makes the polarity of the word 'disappointed' different from that of the whole sentence (negative vs. positive)</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2) Great challenges in building a polarity shifting detector lies on the lack of relevant training data since manually creating a large scale corpus of polarity shifting sentences is time-consuming and labor-intensive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Improving the performance of lexicon-based review sentiment analysis method by reducing additional introduced sentiment bias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https://journals.plos.org/plosone/article?id=10.1371/journal.pone.0202523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bg1"/>
                </a:solidFill>
              </a:rPr>
              <a:t>Enhancing Pre-trained Language Model with Lexical Simplification: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https://arxiv.org/abs/2012.15070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29</a:t>
            </a:fld>
            <a:endParaRPr lang="en-SG"/>
          </a:p>
        </p:txBody>
      </p:sp>
    </p:spTree>
    <p:extLst>
      <p:ext uri="{BB962C8B-B14F-4D97-AF65-F5344CB8AC3E}">
        <p14:creationId xmlns:p14="http://schemas.microsoft.com/office/powerpoint/2010/main" val="2256606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solidFill>
                  <a:schemeClr val="bg1"/>
                </a:solidFill>
              </a:rPr>
              <a:t>Limitations: </a:t>
            </a:r>
            <a:r>
              <a:rPr lang="en-GB" b="0">
                <a:solidFill>
                  <a:schemeClr val="bg1"/>
                </a:solidFill>
              </a:rPr>
              <a:t>Even </a:t>
            </a:r>
            <a:r>
              <a:rPr lang="en-GB" b="1">
                <a:solidFill>
                  <a:schemeClr val="bg1"/>
                </a:solidFill>
              </a:rPr>
              <a:t>manual labelling </a:t>
            </a:r>
            <a:r>
              <a:rPr lang="en-GB" b="0">
                <a:solidFill>
                  <a:schemeClr val="bg1"/>
                </a:solidFill>
              </a:rPr>
              <a:t>phase, </a:t>
            </a:r>
            <a:r>
              <a:rPr lang="en-GB" b="1">
                <a:solidFill>
                  <a:schemeClr val="bg1"/>
                </a:solidFill>
              </a:rPr>
              <a:t>Noise</a:t>
            </a:r>
            <a:r>
              <a:rPr lang="en-GB">
                <a:solidFill>
                  <a:schemeClr val="bg1"/>
                </a:solidFill>
              </a:rPr>
              <a:t>, </a:t>
            </a:r>
            <a:r>
              <a:rPr lang="en-GB" b="1">
                <a:solidFill>
                  <a:schemeClr val="bg1"/>
                </a:solidFill>
              </a:rPr>
              <a:t>Missing emoticons analysis</a:t>
            </a:r>
            <a:r>
              <a:rPr lang="en-GB">
                <a:solidFill>
                  <a:schemeClr val="bg1"/>
                </a:solidFill>
              </a:rPr>
              <a:t>, and </a:t>
            </a:r>
            <a:r>
              <a:rPr lang="en-GB" b="1">
                <a:solidFill>
                  <a:schemeClr val="bg1"/>
                </a:solidFill>
              </a:rPr>
              <a:t>several other techniques </a:t>
            </a:r>
            <a:r>
              <a:rPr lang="en-GB">
                <a:solidFill>
                  <a:schemeClr val="bg1"/>
                </a:solidFill>
              </a:rPr>
              <a:t>which applies might </a:t>
            </a:r>
            <a:r>
              <a:rPr lang="en-GB" b="1">
                <a:solidFill>
                  <a:schemeClr val="bg1"/>
                </a:solidFill>
              </a:rPr>
              <a:t>result in another data analysis findings</a:t>
            </a:r>
            <a:r>
              <a:rPr lang="en-GB">
                <a:solidFill>
                  <a:schemeClr val="bg1"/>
                </a:solidFill>
              </a:rPr>
              <a:t>. Or even when </a:t>
            </a:r>
            <a:r>
              <a:rPr lang="en-GB" u="sng">
                <a:solidFill>
                  <a:schemeClr val="bg1"/>
                </a:solidFill>
              </a:rPr>
              <a:t>determining which model performs the bes</a:t>
            </a:r>
            <a:r>
              <a:rPr lang="en-GB">
                <a:solidFill>
                  <a:schemeClr val="bg1"/>
                </a:solidFill>
              </a:rPr>
              <a:t>t, given that our team agree there are so much more we can dive to fully maximize the potential of each machine learning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a:solidFill>
                  <a:schemeClr val="bg1"/>
                </a:solidFill>
              </a:rPr>
              <a:t>Accurate: </a:t>
            </a:r>
            <a:r>
              <a:rPr lang="en-GB" b="0">
                <a:solidFill>
                  <a:schemeClr val="bg1"/>
                </a:solidFill>
              </a:rPr>
              <a:t>Sometime can be </a:t>
            </a:r>
            <a:r>
              <a:rPr lang="en-GB" b="1">
                <a:solidFill>
                  <a:schemeClr val="bg1"/>
                </a:solidFill>
              </a:rPr>
              <a:t>bot generated </a:t>
            </a:r>
            <a:r>
              <a:rPr lang="en-GB" b="0">
                <a:solidFill>
                  <a:schemeClr val="bg1"/>
                </a:solidFill>
              </a:rPr>
              <a:t>or that twitter </a:t>
            </a:r>
            <a:r>
              <a:rPr lang="en-GB">
                <a:solidFill>
                  <a:schemeClr val="bg1"/>
                </a:solidFill>
              </a:rPr>
              <a:t>data can be </a:t>
            </a:r>
            <a:r>
              <a:rPr lang="en-GB" b="1">
                <a:solidFill>
                  <a:schemeClr val="bg1"/>
                </a:solidFill>
              </a:rPr>
              <a:t>very “noisy” </a:t>
            </a:r>
            <a:r>
              <a:rPr lang="en-GB" b="0">
                <a:solidFill>
                  <a:schemeClr val="bg1"/>
                </a:solidFill>
              </a:rPr>
              <a:t>as prof also mentioned previously during the proposal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In conclusion, we understand that our analysis has its own limitations and might not serve to be a true accurate prediction, but we hope that our analysis can serve to be useful as a proposal to further spread awareness on the knowledge of COVID-19 vaccine while also improving and encouraging the local adoption of COVID-19 vaccination with a positive mindset. Furthermore, using these findings, we can further improve our analysis with the various technique mentioned before and gain deeper insight.</a:t>
            </a:r>
            <a:endParaRPr lang="en-US">
              <a:solidFill>
                <a:schemeClr val="bg1"/>
              </a:solidFill>
            </a:endParaRPr>
          </a:p>
          <a:p>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30</a:t>
            </a:fld>
            <a:endParaRPr lang="en-SG"/>
          </a:p>
        </p:txBody>
      </p:sp>
    </p:spTree>
    <p:extLst>
      <p:ext uri="{BB962C8B-B14F-4D97-AF65-F5344CB8AC3E}">
        <p14:creationId xmlns:p14="http://schemas.microsoft.com/office/powerpoint/2010/main" val="3912277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31</a:t>
            </a:fld>
            <a:endParaRPr lang="en-SG"/>
          </a:p>
        </p:txBody>
      </p:sp>
    </p:spTree>
    <p:extLst>
      <p:ext uri="{BB962C8B-B14F-4D97-AF65-F5344CB8AC3E}">
        <p14:creationId xmlns:p14="http://schemas.microsoft.com/office/powerpoint/2010/main" val="1781157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32</a:t>
            </a:fld>
            <a:endParaRPr lang="en-SG"/>
          </a:p>
        </p:txBody>
      </p:sp>
    </p:spTree>
    <p:extLst>
      <p:ext uri="{BB962C8B-B14F-4D97-AF65-F5344CB8AC3E}">
        <p14:creationId xmlns:p14="http://schemas.microsoft.com/office/powerpoint/2010/main" val="2084913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https://www.analyticsvidhya.com/blog/2015/10/6-practices-enhance-performance-text-classification-model/</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35</a:t>
            </a:fld>
            <a:endParaRPr lang="en-SG"/>
          </a:p>
        </p:txBody>
      </p:sp>
    </p:spTree>
    <p:extLst>
      <p:ext uri="{BB962C8B-B14F-4D97-AF65-F5344CB8AC3E}">
        <p14:creationId xmlns:p14="http://schemas.microsoft.com/office/powerpoint/2010/main" val="1427159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Sentiment Classification and Polarity Shifting</a:t>
            </a: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https://www.aclweb.org/anthology/C10-1072.pdf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1) Example, in the sentence “I am not disappointed”, the negation structure makes the polarity of the word 'disappointed' different from that of the whole sentence (negative vs. positive)</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2) Great challenges in building a polarity shifting detector lies on the lack of relevant training data since manually creating a large scale corpus of polarity shifting sentences is time-consuming and labor-intensive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Lexicon-Based Methods for Sentiment Analysis</a:t>
            </a:r>
            <a:endParaRPr lang="en-US" sz="9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a:solidFill>
                  <a:schemeClr val="tx1"/>
                </a:solidFill>
                <a:effectLst/>
                <a:latin typeface="+mn-lt"/>
                <a:ea typeface="+mn-ea"/>
                <a:cs typeface="+mn-cs"/>
              </a:rPr>
              <a:t>http://cognet.mit.edu/pdfviewer/journal/coli_a_00049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kern="1200">
                <a:solidFill>
                  <a:schemeClr val="tx1"/>
                </a:solidFill>
                <a:effectLst/>
                <a:latin typeface="+mn-lt"/>
                <a:ea typeface="+mn-ea"/>
                <a:cs typeface="+mn-cs"/>
              </a:rPr>
              <a:t>Semantic Orientation </a:t>
            </a:r>
            <a:r>
              <a:rPr lang="en-US" sz="900" b="1" i="0" kern="1200" err="1">
                <a:solidFill>
                  <a:schemeClr val="tx1"/>
                </a:solidFill>
                <a:effectLst/>
                <a:latin typeface="+mn-lt"/>
                <a:ea typeface="+mn-ea"/>
                <a:cs typeface="+mn-cs"/>
              </a:rPr>
              <a:t>CALculator</a:t>
            </a:r>
            <a:r>
              <a:rPr lang="en-US" sz="900" b="1" i="0" kern="1200">
                <a:solidFill>
                  <a:schemeClr val="tx1"/>
                </a:solidFill>
                <a:effectLst/>
                <a:latin typeface="+mn-lt"/>
                <a:ea typeface="+mn-ea"/>
                <a:cs typeface="+mn-cs"/>
              </a:rPr>
              <a:t> (SO-CAL)</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Intensification: a positive adjective has an SO value of 2, an amplified adjective would have an SO value of 3, and a down toned adjective an SO value of 1</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If sleazy has an SO value of−3,somewhat sleazy would have an SO value of:−3×(100%−30%)=−2.1. If excellent has a SO value of 5,most excellent would have an SO value of: 5×(100%+100%)=10. Intensifiers are applied recursively starting from the closest to the SO-valued word: If good has an SO value of 3, then really very good has an SO value of (3×[100%+25%])×(100%+15%)=4.3</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Negation: simply to reverse the polarity of the lexical item next to a negator, changing good(+3) into not good(−3).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Negation search in SO-CAL includes two options: </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Look backwards until a clause boundary marker is reached</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Look backwards as long as the words/tags found are in a backward search skip list, with a different list for each part of speech.</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Well, at least he’s not sleazy. (−3→1)</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Well, it’s not dreadful. (−4→0)</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It’s just not acceptable. (1→−3)</a:t>
            </a:r>
          </a:p>
          <a:p>
            <a:pPr marL="1143000" marR="0" lvl="2"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It’s not a spectacular film, but ... (5→1)</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900" b="0" i="0" kern="1200">
                <a:solidFill>
                  <a:schemeClr val="tx1"/>
                </a:solidFill>
                <a:effectLst/>
                <a:latin typeface="+mn-lt"/>
                <a:ea typeface="+mn-ea"/>
                <a:cs typeface="+mn-cs"/>
              </a:rPr>
              <a:t>Lexicon-based sentiment classifiers generally show a positive bias (Kennedy </a:t>
            </a:r>
            <a:r>
              <a:rPr lang="en-US" sz="900" b="0" i="0" kern="1200" err="1">
                <a:solidFill>
                  <a:schemeClr val="tx1"/>
                </a:solidFill>
                <a:effectLst/>
                <a:latin typeface="+mn-lt"/>
                <a:ea typeface="+mn-ea"/>
                <a:cs typeface="+mn-cs"/>
              </a:rPr>
              <a:t>andInkpen</a:t>
            </a:r>
            <a:r>
              <a:rPr lang="en-US" sz="900" b="0" i="0" kern="1200">
                <a:solidFill>
                  <a:schemeClr val="tx1"/>
                </a:solidFill>
                <a:effectLst/>
                <a:latin typeface="+mn-lt"/>
                <a:ea typeface="+mn-ea"/>
                <a:cs typeface="+mn-cs"/>
              </a:rPr>
              <a:t> 2006)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Improving the performance of lexicon-based review sentiment analysis method by reducing additional introduced sentiment bias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https://journals.plos.org/plosone/article?id=10.1371/journal.pone.0202523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A Lexicon-Enhanced Attention Network for Aspect-Level Sentiment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https://ieeexplore.ieee.org/document/9094644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bg1"/>
                </a:solidFill>
              </a:rPr>
              <a:t>Enhancing Pre-trained Language Model with Lexical Simplification: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https://arxiv.org/abs/2012.15070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36</a:t>
            </a:fld>
            <a:endParaRPr lang="en-SG"/>
          </a:p>
        </p:txBody>
      </p:sp>
    </p:spTree>
    <p:extLst>
      <p:ext uri="{BB962C8B-B14F-4D97-AF65-F5344CB8AC3E}">
        <p14:creationId xmlns:p14="http://schemas.microsoft.com/office/powerpoint/2010/main" val="1315839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Firstly</a:t>
            </a:r>
            <a:r>
              <a:rPr lang="en-US"/>
              <a:t>, we found that sentiment analysis is seen to be a popular way to categorise opinion.</a:t>
            </a:r>
          </a:p>
          <a:p>
            <a:r>
              <a:rPr lang="en-US"/>
              <a:t>Citing a use case back in 2010, it is seen that sentiment analysis was used to identify public opinion regarding presidential elections.</a:t>
            </a:r>
          </a:p>
          <a:p>
            <a:r>
              <a:rPr lang="en-US"/>
              <a:t> </a:t>
            </a:r>
          </a:p>
          <a:p>
            <a:r>
              <a:rPr lang="en-US" b="1"/>
              <a:t>Many turn to twitter</a:t>
            </a:r>
            <a:r>
              <a:rPr lang="en-US"/>
              <a:t> as a source of data for sentiment analysis, as it is a </a:t>
            </a:r>
            <a:r>
              <a:rPr lang="en-US" b="1"/>
              <a:t>platform that has data mainly in text format</a:t>
            </a:r>
            <a:r>
              <a:rPr lang="en-US"/>
              <a:t>.</a:t>
            </a:r>
          </a:p>
          <a:p>
            <a:r>
              <a:rPr lang="en-US"/>
              <a:t>However, it is said that using twitter as a source of data analysis remains poor, reporting classification accuracies of &lt;70%</a:t>
            </a:r>
          </a:p>
          <a:p>
            <a:r>
              <a:rPr lang="en-US"/>
              <a:t> </a:t>
            </a:r>
          </a:p>
          <a:p>
            <a:r>
              <a:rPr lang="en-US" b="1"/>
              <a:t>On the bright side</a:t>
            </a:r>
            <a:r>
              <a:rPr lang="en-US"/>
              <a:t>, despite these limitations, there are some ways </a:t>
            </a:r>
            <a:r>
              <a:rPr lang="en-US" b="1"/>
              <a:t>to mitigate these effects</a:t>
            </a:r>
            <a:r>
              <a:rPr lang="en-US"/>
              <a:t>. For example, using a </a:t>
            </a:r>
            <a:r>
              <a:rPr lang="en-US" b="1"/>
              <a:t>HYBRID TEXT DOCUMENT CLASSIFICATION</a:t>
            </a:r>
            <a:r>
              <a:rPr lang="en-US"/>
              <a:t> approach is said to be able to help increase the accuracies of the model.</a:t>
            </a:r>
          </a:p>
          <a:p>
            <a:r>
              <a:rPr lang="en-US"/>
              <a:t>-----------------------------------------------------------------------------------</a:t>
            </a:r>
          </a:p>
          <a:p>
            <a:endParaRPr lang="en-US"/>
          </a:p>
        </p:txBody>
      </p:sp>
      <p:sp>
        <p:nvSpPr>
          <p:cNvPr id="4" name="Slide Number Placeholder 3"/>
          <p:cNvSpPr>
            <a:spLocks noGrp="1"/>
          </p:cNvSpPr>
          <p:nvPr>
            <p:ph type="sldNum" sz="quarter" idx="5"/>
          </p:nvPr>
        </p:nvSpPr>
        <p:spPr/>
        <p:txBody>
          <a:bodyPr/>
          <a:lstStyle/>
          <a:p>
            <a:fld id="{028155F9-5BA9-4CD6-B235-2BA9D9C5F0AC}" type="slidenum">
              <a:rPr lang="en-SG" smtClean="0"/>
              <a:t>3</a:t>
            </a:fld>
            <a:endParaRPr lang="en-SG"/>
          </a:p>
        </p:txBody>
      </p:sp>
    </p:spTree>
    <p:extLst>
      <p:ext uri="{BB962C8B-B14F-4D97-AF65-F5344CB8AC3E}">
        <p14:creationId xmlns:p14="http://schemas.microsoft.com/office/powerpoint/2010/main" val="558243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Armed with all this information, </a:t>
            </a:r>
          </a:p>
          <a:p>
            <a:r>
              <a:rPr lang="en-US"/>
              <a:t>My team &amp; I are looking to </a:t>
            </a:r>
            <a:r>
              <a:rPr lang="en-US" b="1"/>
              <a:t>FORMULATE a CLASSIFICATION MODEL to accurately predict the sentiment towards Covid19 vaccines </a:t>
            </a:r>
            <a:endParaRPr lang="en-US"/>
          </a:p>
          <a:p>
            <a:r>
              <a:rPr lang="en-US"/>
              <a:t>·        We are using web-scrapped tweets as our </a:t>
            </a:r>
            <a:r>
              <a:rPr lang="en-US" b="1"/>
              <a:t>input variables</a:t>
            </a:r>
            <a:endParaRPr lang="en-US"/>
          </a:p>
          <a:p>
            <a:r>
              <a:rPr lang="en-US"/>
              <a:t>·        And looking to predict Singapore’s sentiment on the covid19 vaccine as our </a:t>
            </a:r>
            <a:r>
              <a:rPr lang="en-US" b="1"/>
              <a:t>output variable</a:t>
            </a:r>
            <a:r>
              <a:rPr lang="en-US"/>
              <a:t>. </a:t>
            </a:r>
          </a:p>
          <a:p>
            <a:br>
              <a:rPr lang="en-US"/>
            </a:br>
            <a:endParaRPr lang="en-US"/>
          </a:p>
          <a:p>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4</a:t>
            </a:fld>
            <a:endParaRPr lang="en-SG"/>
          </a:p>
        </p:txBody>
      </p:sp>
    </p:spTree>
    <p:extLst>
      <p:ext uri="{BB962C8B-B14F-4D97-AF65-F5344CB8AC3E}">
        <p14:creationId xmlns:p14="http://schemas.microsoft.com/office/powerpoint/2010/main" val="2814519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K-NN is known to be n intuitive and simple algorithm to understand &amp; implement </a:t>
            </a:r>
          </a:p>
          <a:p>
            <a:r>
              <a:rPr lang="en-US"/>
              <a:t>However, it suffers from Curse of Dimensionality: KNN works well with small number of input variables but as the numbers of variables grow K-NN algorithm struggles to predict the output of new data point. You would see that this becomes one of our challenges later on. </a:t>
            </a:r>
            <a:r>
              <a:rPr lang="en-US">
                <a:hlinkClick r:id="rId3"/>
              </a:rPr>
              <a:t>https://www.fromthegenesis.com/pros-and-cons-of-k-nearest-neighbors/</a:t>
            </a:r>
            <a:endParaRPr lang="en-SG">
              <a:cs typeface="Calibri" panose="020F0502020204030204"/>
            </a:endParaRPr>
          </a:p>
          <a:p>
            <a:endParaRPr lang="en-US">
              <a:cs typeface="Calibri"/>
            </a:endParaRPr>
          </a:p>
          <a:p>
            <a:r>
              <a:rPr lang="en-US">
                <a:cs typeface="Calibri"/>
              </a:rPr>
              <a:t>2. Using Support Vector Machine (SVM) is said to </a:t>
            </a:r>
          </a:p>
          <a:p>
            <a:r>
              <a:rPr lang="en-US">
                <a:cs typeface="Calibri"/>
              </a:rPr>
              <a:t>However, its downfall </a:t>
            </a:r>
          </a:p>
          <a:p>
            <a:r>
              <a:rPr lang="en-US">
                <a:hlinkClick r:id="rId4"/>
              </a:rPr>
              <a:t>https://dhirajkumarblog.medium.com/top-4-advantages-and-disadvantages-of-support-vector-machine-or-svm-a3c06a2b107</a:t>
            </a:r>
            <a:endParaRPr lang="en-US">
              <a:cs typeface="Calibri"/>
              <a:hlinkClick r:id="rId4"/>
            </a:endParaRPr>
          </a:p>
          <a:p>
            <a:endParaRPr lang="en-US">
              <a:cs typeface="Calibri"/>
            </a:endParaRPr>
          </a:p>
          <a:p>
            <a:r>
              <a:rPr lang="en-US">
                <a:cs typeface="Calibri"/>
              </a:rPr>
              <a:t>3. </a:t>
            </a:r>
            <a:r>
              <a:rPr lang="en-US">
                <a:hlinkClick r:id="rId5"/>
              </a:rPr>
              <a:t>https://underthehood.meltwater.com/blog/2019/08/22/deep-learning-models-for-sentiment-analysis/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5</a:t>
            </a:fld>
            <a:endParaRPr lang="en-SG"/>
          </a:p>
        </p:txBody>
      </p:sp>
    </p:spTree>
    <p:extLst>
      <p:ext uri="{BB962C8B-B14F-4D97-AF65-F5344CB8AC3E}">
        <p14:creationId xmlns:p14="http://schemas.microsoft.com/office/powerpoint/2010/main" val="270986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an overview of our datamining journey, we </a:t>
            </a:r>
            <a:r>
              <a:rPr lang="en-US" err="1">
                <a:cs typeface="Calibri"/>
              </a:rPr>
              <a:t>aacquired</a:t>
            </a:r>
            <a:r>
              <a:rPr lang="en-US">
                <a:cs typeface="Calibri"/>
              </a:rPr>
              <a:t> a generic dataset from </a:t>
            </a:r>
            <a:r>
              <a:rPr lang="en-US" err="1">
                <a:cs typeface="Calibri"/>
              </a:rPr>
              <a:t>kaggle</a:t>
            </a:r>
            <a:r>
              <a:rPr lang="en-US">
                <a:cs typeface="Calibri"/>
              </a:rPr>
              <a:t> which was labelled in order to train our models, then the trained models would then be fitted with our test set, this test set data was </a:t>
            </a:r>
          </a:p>
        </p:txBody>
      </p:sp>
      <p:sp>
        <p:nvSpPr>
          <p:cNvPr id="4" name="Slide Number Placeholder 3"/>
          <p:cNvSpPr>
            <a:spLocks noGrp="1"/>
          </p:cNvSpPr>
          <p:nvPr>
            <p:ph type="sldNum" sz="quarter" idx="5"/>
          </p:nvPr>
        </p:nvSpPr>
        <p:spPr/>
        <p:txBody>
          <a:bodyPr/>
          <a:lstStyle/>
          <a:p>
            <a:fld id="{028155F9-5BA9-4CD6-B235-2BA9D9C5F0AC}" type="slidenum">
              <a:rPr lang="en-SG" smtClean="0"/>
              <a:t>7</a:t>
            </a:fld>
            <a:endParaRPr lang="en-SG"/>
          </a:p>
        </p:txBody>
      </p:sp>
    </p:spTree>
    <p:extLst>
      <p:ext uri="{BB962C8B-B14F-4D97-AF65-F5344CB8AC3E}">
        <p14:creationId xmlns:p14="http://schemas.microsoft.com/office/powerpoint/2010/main" val="288212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92929"/>
                </a:solidFill>
                <a:effectLst/>
                <a:latin typeface="charter"/>
              </a:rPr>
              <a:t>We tried to implement a recurrent neural network model for sentiment analysis using KERAS</a:t>
            </a:r>
          </a:p>
          <a:p>
            <a:r>
              <a:rPr lang="en-US" b="0" i="0">
                <a:solidFill>
                  <a:srgbClr val="292929"/>
                </a:solidFill>
                <a:effectLst/>
                <a:latin typeface="charter"/>
              </a:rPr>
              <a:t>LSTM layers (as well as all other RNN layers) can take several arguments but the ones that </a:t>
            </a:r>
            <a:r>
              <a:rPr lang="en-US">
                <a:solidFill>
                  <a:srgbClr val="292929"/>
                </a:solidFill>
                <a:latin typeface="charter"/>
              </a:rPr>
              <a:t>we</a:t>
            </a:r>
            <a:r>
              <a:rPr lang="en-US" b="0" i="0">
                <a:solidFill>
                  <a:srgbClr val="292929"/>
                </a:solidFill>
                <a:effectLst/>
                <a:latin typeface="charter"/>
              </a:rPr>
              <a:t> defined are </a:t>
            </a:r>
            <a:r>
              <a:rPr lang="en-US" b="0" i="1">
                <a:solidFill>
                  <a:srgbClr val="292929"/>
                </a:solidFill>
                <a:effectLst/>
                <a:latin typeface="charter"/>
              </a:rPr>
              <a:t>15</a:t>
            </a:r>
            <a:r>
              <a:rPr lang="en-US" b="0" i="0">
                <a:solidFill>
                  <a:srgbClr val="292929"/>
                </a:solidFill>
                <a:effectLst/>
                <a:latin typeface="charter"/>
              </a:rPr>
              <a:t> which is the number of hidden units within the layer (dimensionality of the output space) and the dropout rate of the layer we set it to 50%, For our optimizer, we used the </a:t>
            </a:r>
            <a:r>
              <a:rPr lang="en-US" b="0" i="0" err="1">
                <a:solidFill>
                  <a:srgbClr val="292929"/>
                </a:solidFill>
                <a:effectLst/>
                <a:latin typeface="charter"/>
              </a:rPr>
              <a:t>rmsprop</a:t>
            </a:r>
            <a:r>
              <a:rPr lang="en-US" b="0" i="0">
                <a:solidFill>
                  <a:srgbClr val="292929"/>
                </a:solidFill>
                <a:effectLst/>
                <a:latin typeface="charter"/>
              </a:rPr>
              <a:t>, loss = categorical </a:t>
            </a:r>
            <a:r>
              <a:rPr lang="en-US" b="0" i="0" err="1">
                <a:solidFill>
                  <a:srgbClr val="292929"/>
                </a:solidFill>
                <a:effectLst/>
                <a:latin typeface="charter"/>
              </a:rPr>
              <a:t>crossentropy</a:t>
            </a:r>
            <a:r>
              <a:rPr lang="en-US" b="0" i="0">
                <a:solidFill>
                  <a:srgbClr val="292929"/>
                </a:solidFill>
                <a:effectLst/>
                <a:latin typeface="charter"/>
              </a:rPr>
              <a:t> because we were dealing with a multiclass task and In the LSTM example we stack a Dense layer with three output units that would be the 3 possible classes of our dataset. In order to make probabilistic outputs, we used the ‘</a:t>
            </a:r>
            <a:r>
              <a:rPr lang="en-US" b="0" i="0" err="1">
                <a:solidFill>
                  <a:srgbClr val="292929"/>
                </a:solidFill>
                <a:effectLst/>
                <a:latin typeface="charter"/>
              </a:rPr>
              <a:t>softmax</a:t>
            </a:r>
            <a:r>
              <a:rPr lang="en-US" b="0" i="0">
                <a:solidFill>
                  <a:srgbClr val="292929"/>
                </a:solidFill>
                <a:effectLst/>
                <a:latin typeface="charter"/>
              </a:rPr>
              <a:t>’ as activation function in the final layer.</a:t>
            </a:r>
            <a:r>
              <a:rPr lang="en-US">
                <a:solidFill>
                  <a:srgbClr val="292929"/>
                </a:solidFill>
                <a:latin typeface="charter"/>
              </a:rPr>
              <a:t> </a:t>
            </a:r>
          </a:p>
          <a:p>
            <a:endParaRPr lang="en-US" b="1" i="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92929"/>
                </a:solidFill>
                <a:effectLst/>
                <a:latin typeface="charter"/>
              </a:rPr>
              <a:t>optimizer is, it’s simply the mechanism that constantly computes the gradient of the loss and defines how to move against the loss function in order to find its global minima and therefore, find the best network’s parameters (the model kernel and its </a:t>
            </a:r>
            <a:r>
              <a:rPr lang="en-US" b="0" i="0" err="1">
                <a:solidFill>
                  <a:srgbClr val="292929"/>
                </a:solidFill>
                <a:effectLst/>
                <a:latin typeface="charter"/>
              </a:rPr>
              <a:t>bias’</a:t>
            </a:r>
            <a:r>
              <a:rPr lang="en-US" b="0" i="0">
                <a:solidFill>
                  <a:srgbClr val="292929"/>
                </a:solidFill>
                <a:effectLst/>
                <a:latin typeface="charter"/>
              </a:rPr>
              <a:t> weights)</a:t>
            </a:r>
          </a:p>
          <a:p>
            <a:endParaRPr lang="en-US" b="1" i="0">
              <a:solidFill>
                <a:srgbClr val="292929"/>
              </a:solidFill>
              <a:effectLst/>
              <a:latin typeface="charter"/>
            </a:endParaRPr>
          </a:p>
          <a:p>
            <a:r>
              <a:rPr lang="en-US" b="1" i="0">
                <a:solidFill>
                  <a:srgbClr val="292929"/>
                </a:solidFill>
                <a:effectLst/>
                <a:latin typeface="charter"/>
              </a:rPr>
              <a:t>Dropout is one of the most effective and most commonly used regularization techniques for NNs</a:t>
            </a:r>
            <a:r>
              <a:rPr lang="en-US" b="0" i="0">
                <a:solidFill>
                  <a:srgbClr val="292929"/>
                </a:solidFill>
                <a:effectLst/>
                <a:latin typeface="charter"/>
              </a:rPr>
              <a:t> and consists of randomly turning off hidden units during training, that way the network does not rely 100% on all its neurons and instead, forces itself to find more meaningful patterns in the data in order to increase the metric you’re trying to optimize.</a:t>
            </a:r>
          </a:p>
          <a:p>
            <a:endParaRPr lang="en-US" b="0" i="0">
              <a:solidFill>
                <a:srgbClr val="292929"/>
              </a:solidFill>
              <a:effectLst/>
              <a:latin typeface="charter"/>
            </a:endParaRPr>
          </a:p>
          <a:p>
            <a:r>
              <a:rPr lang="en-US" b="0" i="0">
                <a:solidFill>
                  <a:srgbClr val="292929"/>
                </a:solidFill>
                <a:effectLst/>
                <a:latin typeface="charter"/>
              </a:rPr>
              <a:t>How the bidirectional layer works is that it maximizes the order sensitivity of the RNNs: essentially it consists of two RNNs (LSTMs or GRUs) that process the input sequence in one different direction to finally merge representations. By doing this, they’re able to catch more complex patterns than a single RNN layer would catch. In other words, one of the layers interprets the sequences in chronological order and the second one do so in anti-chronological order, that’s why Bidirectional RNNs are widely used, because they offer greater performance than regular RNNs.</a:t>
            </a:r>
          </a:p>
          <a:p>
            <a:endParaRPr lang="en-US" b="0" i="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a:solidFill>
                  <a:srgbClr val="292929"/>
                </a:solidFill>
                <a:effectLst/>
                <a:latin typeface="sohne"/>
              </a:rPr>
              <a:t>1D Convolutional neural networks</a:t>
            </a:r>
          </a:p>
          <a:p>
            <a:r>
              <a:rPr lang="en-US" b="0" i="0">
                <a:solidFill>
                  <a:srgbClr val="292929"/>
                </a:solidFill>
                <a:effectLst/>
                <a:latin typeface="charter"/>
              </a:rPr>
              <a:t>this is one of the fastest models out there when talking about convergence — it demands a cheaper computational cost. </a:t>
            </a:r>
            <a:endParaRPr lang="en-SG"/>
          </a:p>
        </p:txBody>
      </p:sp>
      <p:sp>
        <p:nvSpPr>
          <p:cNvPr id="4" name="Slide Number Placeholder 3"/>
          <p:cNvSpPr>
            <a:spLocks noGrp="1"/>
          </p:cNvSpPr>
          <p:nvPr>
            <p:ph type="sldNum" sz="quarter" idx="5"/>
          </p:nvPr>
        </p:nvSpPr>
        <p:spPr/>
        <p:txBody>
          <a:bodyPr/>
          <a:lstStyle/>
          <a:p>
            <a:fld id="{028155F9-5BA9-4CD6-B235-2BA9D9C5F0AC}" type="slidenum">
              <a:rPr lang="en-SG" smtClean="0"/>
              <a:t>11</a:t>
            </a:fld>
            <a:endParaRPr lang="en-SG"/>
          </a:p>
        </p:txBody>
      </p:sp>
    </p:spTree>
    <p:extLst>
      <p:ext uri="{BB962C8B-B14F-4D97-AF65-F5344CB8AC3E}">
        <p14:creationId xmlns:p14="http://schemas.microsoft.com/office/powerpoint/2010/main" val="2490174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use of </a:t>
            </a:r>
            <a:r>
              <a:rPr lang="en-US" err="1">
                <a:cs typeface="Calibri"/>
              </a:rPr>
              <a:t>spaCy</a:t>
            </a:r>
            <a:r>
              <a:rPr lang="en-US">
                <a:cs typeface="Calibri"/>
              </a:rPr>
              <a:t> pipeline and invoke </a:t>
            </a:r>
            <a:r>
              <a:rPr lang="en-US" err="1">
                <a:cs typeface="Calibri"/>
              </a:rPr>
              <a:t>nlp</a:t>
            </a:r>
            <a:r>
              <a:rPr lang="en-US">
                <a:cs typeface="Calibri"/>
              </a:rPr>
              <a:t> to do all the pre-processing task due to the prebuilt models.</a:t>
            </a:r>
            <a:br>
              <a:rPr lang="en-US">
                <a:cs typeface="+mn-lt"/>
              </a:rPr>
            </a:br>
            <a:endParaRPr lang="en-US">
              <a:cs typeface="Calibri"/>
            </a:endParaRPr>
          </a:p>
          <a:p>
            <a:r>
              <a:rPr lang="en-US">
                <a:cs typeface="Calibri"/>
              </a:rPr>
              <a:t>As we are using a 3 - class classification, having an accuracy of 50% and above is consider good.</a:t>
            </a:r>
          </a:p>
          <a:p>
            <a:r>
              <a:rPr lang="en-US">
                <a:cs typeface="Calibri"/>
              </a:rPr>
              <a:t>Reason: We built our data based on </a:t>
            </a:r>
            <a:r>
              <a:rPr lang="en-US" err="1">
                <a:cs typeface="Calibri"/>
              </a:rPr>
              <a:t>spaCy</a:t>
            </a:r>
            <a:r>
              <a:rPr lang="en-US">
                <a:cs typeface="Calibri"/>
              </a:rPr>
              <a:t> prebuilt model, so they have already done all the tokenization, lemmatization,  etc. </a:t>
            </a:r>
            <a:r>
              <a:rPr lang="en-US"/>
              <a:t>For example, you can’t build a classifier that takes both text, numerical, and image data at the same time to produce a classification.</a:t>
            </a:r>
            <a:endParaRPr lang="en-US">
              <a:cs typeface="Calibri"/>
            </a:endParaRPr>
          </a:p>
        </p:txBody>
      </p:sp>
      <p:sp>
        <p:nvSpPr>
          <p:cNvPr id="4" name="Slide Number Placeholder 3"/>
          <p:cNvSpPr>
            <a:spLocks noGrp="1"/>
          </p:cNvSpPr>
          <p:nvPr>
            <p:ph type="sldNum" sz="quarter" idx="5"/>
          </p:nvPr>
        </p:nvSpPr>
        <p:spPr/>
        <p:txBody>
          <a:bodyPr/>
          <a:lstStyle/>
          <a:p>
            <a:fld id="{028155F9-5BA9-4CD6-B235-2BA9D9C5F0AC}" type="slidenum">
              <a:rPr lang="en-SG" smtClean="0"/>
              <a:t>16</a:t>
            </a:fld>
            <a:endParaRPr lang="en-SG"/>
          </a:p>
        </p:txBody>
      </p:sp>
    </p:spTree>
    <p:extLst>
      <p:ext uri="{BB962C8B-B14F-4D97-AF65-F5344CB8AC3E}">
        <p14:creationId xmlns:p14="http://schemas.microsoft.com/office/powerpoint/2010/main" val="94904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92929"/>
                </a:solidFill>
                <a:effectLst/>
                <a:latin typeface="charter"/>
              </a:rPr>
              <a:t>The test accuracy might need to work hand-in-hand with other ML methodology such as NLTK/</a:t>
            </a:r>
            <a:r>
              <a:rPr lang="en-US" b="0" i="0" err="1">
                <a:solidFill>
                  <a:srgbClr val="292929"/>
                </a:solidFill>
                <a:effectLst/>
                <a:latin typeface="charter"/>
              </a:rPr>
              <a:t>spaCy</a:t>
            </a:r>
            <a:r>
              <a:rPr lang="en-US" b="0" i="0">
                <a:solidFill>
                  <a:srgbClr val="292929"/>
                </a:solidFill>
                <a:effectLst/>
                <a:latin typeface="charter"/>
              </a:rPr>
              <a:t> to get a more accurate result.</a:t>
            </a:r>
          </a:p>
          <a:p>
            <a:endParaRPr lang="en-US" b="0" i="0">
              <a:solidFill>
                <a:srgbClr val="292929"/>
              </a:solidFill>
              <a:effectLst/>
              <a:latin typeface="charter"/>
            </a:endParaRPr>
          </a:p>
          <a:p>
            <a:r>
              <a:rPr lang="en-US" err="1"/>
              <a:t>Gensim</a:t>
            </a:r>
            <a:r>
              <a:rPr lang="en-US"/>
              <a:t> -&gt; doc2vec</a:t>
            </a:r>
          </a:p>
          <a:p>
            <a:r>
              <a:rPr lang="en-US"/>
              <a:t>DM and DBOW</a:t>
            </a:r>
          </a:p>
          <a:p>
            <a:r>
              <a:rPr lang="en-US"/>
              <a:t>DM: Vectors are obtained by training NN on the task of inferring a center word based on context words and a context paragraph</a:t>
            </a:r>
            <a:endParaRPr lang="en-US" b="0" i="0">
              <a:solidFill>
                <a:srgbClr val="292929"/>
              </a:solidFill>
              <a:effectLst/>
              <a:latin typeface="charter"/>
            </a:endParaRPr>
          </a:p>
          <a:p>
            <a:endParaRPr lang="en-US" b="0" i="0">
              <a:solidFill>
                <a:srgbClr val="292929"/>
              </a:solidFill>
              <a:effectLst/>
              <a:latin typeface="charter"/>
            </a:endParaRPr>
          </a:p>
          <a:p>
            <a:r>
              <a:rPr lang="en-US"/>
              <a:t>DBOW: Vectors are obtained by training NN on the task of predicting a probability distribution of words in a paragraph given a randomly sampled word from the paragraph</a:t>
            </a:r>
          </a:p>
          <a:p>
            <a:endParaRPr lang="en-US"/>
          </a:p>
          <a:p>
            <a:r>
              <a:rPr lang="en-US"/>
              <a:t>But all in all our model basically just different ways of obtaining the vectors for each text, then train them using Logistic Regression</a:t>
            </a:r>
            <a:endParaRPr lang="en-SG"/>
          </a:p>
        </p:txBody>
      </p:sp>
      <p:sp>
        <p:nvSpPr>
          <p:cNvPr id="4" name="Slide Number Placeholder 3"/>
          <p:cNvSpPr>
            <a:spLocks noGrp="1"/>
          </p:cNvSpPr>
          <p:nvPr>
            <p:ph type="sldNum" sz="quarter" idx="5"/>
          </p:nvPr>
        </p:nvSpPr>
        <p:spPr/>
        <p:txBody>
          <a:bodyPr/>
          <a:lstStyle/>
          <a:p>
            <a:fld id="{028155F9-5BA9-4CD6-B235-2BA9D9C5F0AC}" type="slidenum">
              <a:rPr lang="en-SG" smtClean="0"/>
              <a:t>17</a:t>
            </a:fld>
            <a:endParaRPr lang="en-SG"/>
          </a:p>
        </p:txBody>
      </p:sp>
    </p:spTree>
    <p:extLst>
      <p:ext uri="{BB962C8B-B14F-4D97-AF65-F5344CB8AC3E}">
        <p14:creationId xmlns:p14="http://schemas.microsoft.com/office/powerpoint/2010/main" val="3495840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DA01F1-656B-485D-B7FF-4DB66CD60DB5}"/>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F2A1F825-3C9D-4EDF-B9F3-C58B4B9B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F6480-0F50-44E3-970E-28C679AB19C2}"/>
              </a:ext>
            </a:extLst>
          </p:cNvPr>
          <p:cNvSpPr>
            <a:spLocks noGrp="1"/>
          </p:cNvSpPr>
          <p:nvPr>
            <p:ph type="sldNum" sz="quarter" idx="12"/>
          </p:nvPr>
        </p:nvSpPr>
        <p:spPr/>
        <p:txBody>
          <a:bodyPr/>
          <a:lstStyle/>
          <a:p>
            <a:fld id="{8478931C-2D14-4ED5-ABF7-18A2840198FC}" type="slidenum">
              <a:rPr lang="en-US" smtClean="0"/>
              <a:t>‹#›</a:t>
            </a:fld>
            <a:endParaRPr lang="en-US"/>
          </a:p>
        </p:txBody>
      </p:sp>
      <p:pic>
        <p:nvPicPr>
          <p:cNvPr id="7" name="Picture 6" descr="Graphical user interface&#10;&#10;Description automatically generated">
            <a:extLst>
              <a:ext uri="{FF2B5EF4-FFF2-40B4-BE49-F238E27FC236}">
                <a16:creationId xmlns:a16="http://schemas.microsoft.com/office/drawing/2014/main" id="{6599B4C7-F943-403F-87FC-C488CA8F5D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1575E1C-897B-47A3-B615-384DC0833924}"/>
              </a:ext>
            </a:extLst>
          </p:cNvPr>
          <p:cNvSpPr/>
          <p:nvPr userDrawn="1"/>
        </p:nvSpPr>
        <p:spPr>
          <a:xfrm>
            <a:off x="-8" y="0"/>
            <a:ext cx="12191999"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 Placeholder 9">
            <a:extLst>
              <a:ext uri="{FF2B5EF4-FFF2-40B4-BE49-F238E27FC236}">
                <a16:creationId xmlns:a16="http://schemas.microsoft.com/office/drawing/2014/main" id="{97818852-C27B-4592-A061-0CF780624619}"/>
              </a:ext>
            </a:extLst>
          </p:cNvPr>
          <p:cNvSpPr>
            <a:spLocks noGrp="1"/>
          </p:cNvSpPr>
          <p:nvPr>
            <p:ph type="body" sz="quarter" idx="13" hasCustomPrompt="1"/>
          </p:nvPr>
        </p:nvSpPr>
        <p:spPr>
          <a:xfrm>
            <a:off x="76200" y="136525"/>
            <a:ext cx="4857750" cy="495301"/>
          </a:xfrm>
        </p:spPr>
        <p:txBody>
          <a:bodyPr/>
          <a:lstStyle>
            <a:lvl1pPr marL="0" indent="0">
              <a:buNone/>
              <a:defRPr b="1">
                <a:solidFill>
                  <a:schemeClr val="bg1"/>
                </a:solidFill>
              </a:defRPr>
            </a:lvl1pPr>
          </a:lstStyle>
          <a:p>
            <a:pPr lvl="0"/>
            <a:r>
              <a:rPr lang="en-US"/>
              <a:t>Your heading goes | HERE</a:t>
            </a:r>
          </a:p>
        </p:txBody>
      </p:sp>
      <p:pic>
        <p:nvPicPr>
          <p:cNvPr id="14" name="Picture 13" descr="Logo, icon&#10;&#10;Description automatically generated">
            <a:extLst>
              <a:ext uri="{FF2B5EF4-FFF2-40B4-BE49-F238E27FC236}">
                <a16:creationId xmlns:a16="http://schemas.microsoft.com/office/drawing/2014/main" id="{EE521954-7A11-4506-8599-E66E7BD4C76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772" b="89474" l="9797" r="89865">
                        <a14:foregroundMark x1="64189" y1="8772" x2="64189" y2="8772"/>
                      </a14:backgroundRemoval>
                    </a14:imgEffect>
                  </a14:imgLayer>
                </a14:imgProps>
              </a:ext>
              <a:ext uri="{28A0092B-C50C-407E-A947-70E740481C1C}">
                <a14:useLocalDpi xmlns:a14="http://schemas.microsoft.com/office/drawing/2010/main" val="0"/>
              </a:ext>
            </a:extLst>
          </a:blip>
          <a:srcRect l="15869" t="-5339" r="16826"/>
          <a:stretch/>
        </p:blipFill>
        <p:spPr>
          <a:xfrm>
            <a:off x="11430000" y="0"/>
            <a:ext cx="761998" cy="688975"/>
          </a:xfrm>
          <a:prstGeom prst="rect">
            <a:avLst/>
          </a:prstGeom>
          <a:noFill/>
          <a:ln>
            <a:noFill/>
          </a:ln>
        </p:spPr>
      </p:pic>
      <p:cxnSp>
        <p:nvCxnSpPr>
          <p:cNvPr id="16" name="Straight Connector 15">
            <a:extLst>
              <a:ext uri="{FF2B5EF4-FFF2-40B4-BE49-F238E27FC236}">
                <a16:creationId xmlns:a16="http://schemas.microsoft.com/office/drawing/2014/main" id="{A996068F-9126-4D46-B642-7374E50282C6}"/>
              </a:ext>
            </a:extLst>
          </p:cNvPr>
          <p:cNvCxnSpPr/>
          <p:nvPr userDrawn="1"/>
        </p:nvCxnSpPr>
        <p:spPr>
          <a:xfrm>
            <a:off x="-1" y="723900"/>
            <a:ext cx="12191999" cy="0"/>
          </a:xfrm>
          <a:prstGeom prst="line">
            <a:avLst/>
          </a:prstGeom>
          <a:ln w="101600">
            <a:solidFill>
              <a:srgbClr val="00B6F0"/>
            </a:solidFill>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3ECC4538-29A5-4E11-916A-82C4A22925F1}"/>
              </a:ext>
            </a:extLst>
          </p:cNvPr>
          <p:cNvSpPr txBox="1"/>
          <p:nvPr userDrawn="1"/>
        </p:nvSpPr>
        <p:spPr>
          <a:xfrm>
            <a:off x="-3" y="6420406"/>
            <a:ext cx="12191998" cy="369332"/>
          </a:xfrm>
          <a:prstGeom prst="rect">
            <a:avLst/>
          </a:prstGeom>
          <a:noFill/>
        </p:spPr>
        <p:txBody>
          <a:bodyPr wrap="square" rtlCol="0">
            <a:spAutoFit/>
          </a:bodyPr>
          <a:lstStyle/>
          <a:p>
            <a:pPr algn="ctr"/>
            <a:r>
              <a:rPr lang="en-US" b="1">
                <a:solidFill>
                  <a:srgbClr val="00B6F0"/>
                </a:solidFill>
              </a:rPr>
              <a:t>INTRODUCTION</a:t>
            </a:r>
            <a:r>
              <a:rPr lang="en-US">
                <a:solidFill>
                  <a:schemeClr val="bg1"/>
                </a:solidFill>
              </a:rPr>
              <a:t>   |   LITERATURE REVIEW   |   DATASET   |   METHODOLOGY |   ANALYTICS   |   CONCLUSION</a:t>
            </a:r>
          </a:p>
        </p:txBody>
      </p:sp>
      <p:pic>
        <p:nvPicPr>
          <p:cNvPr id="21" name="Graphic 20" descr="Rubber duck with solid fill">
            <a:extLst>
              <a:ext uri="{FF2B5EF4-FFF2-40B4-BE49-F238E27FC236}">
                <a16:creationId xmlns:a16="http://schemas.microsoft.com/office/drawing/2014/main" id="{58D51AF3-B5DC-4C56-A433-F77CF3F753B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439" y="6390484"/>
            <a:ext cx="365122" cy="365122"/>
          </a:xfrm>
          <a:prstGeom prst="rect">
            <a:avLst/>
          </a:prstGeom>
        </p:spPr>
      </p:pic>
      <p:pic>
        <p:nvPicPr>
          <p:cNvPr id="22" name="Graphic 21" descr="Rubber duck with solid fill">
            <a:extLst>
              <a:ext uri="{FF2B5EF4-FFF2-40B4-BE49-F238E27FC236}">
                <a16:creationId xmlns:a16="http://schemas.microsoft.com/office/drawing/2014/main" id="{28FDE9A6-80DD-4541-A2B5-437AE8331F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47439" y="6401360"/>
            <a:ext cx="365122" cy="365122"/>
          </a:xfrm>
          <a:prstGeom prst="rect">
            <a:avLst/>
          </a:prstGeom>
        </p:spPr>
      </p:pic>
    </p:spTree>
    <p:extLst>
      <p:ext uri="{BB962C8B-B14F-4D97-AF65-F5344CB8AC3E}">
        <p14:creationId xmlns:p14="http://schemas.microsoft.com/office/powerpoint/2010/main" val="1259558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E910-88FC-4F7E-B38F-9728192F6F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AE2E06-36DB-47E9-9AF7-ED585CFBFD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03E4B-7500-45C8-895A-BDAD7A8179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685202-A6E6-493E-BF8D-F845736CBA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58B6F0-2061-4347-98A0-7478A1FFD8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AF5AA9-C5E3-4AE3-A56B-71871ED8324F}"/>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8" name="Footer Placeholder 7">
            <a:extLst>
              <a:ext uri="{FF2B5EF4-FFF2-40B4-BE49-F238E27FC236}">
                <a16:creationId xmlns:a16="http://schemas.microsoft.com/office/drawing/2014/main" id="{1DC5884A-DDCE-428F-8C22-5FCF2F114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BC8B16-DCCE-4E1C-9682-A8AF4FEEA097}"/>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128773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071B-1226-4B4E-92E0-21C563248B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232D66-2825-4EC8-AF12-08EB31FF5D92}"/>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4" name="Footer Placeholder 3">
            <a:extLst>
              <a:ext uri="{FF2B5EF4-FFF2-40B4-BE49-F238E27FC236}">
                <a16:creationId xmlns:a16="http://schemas.microsoft.com/office/drawing/2014/main" id="{FF9EF14F-52B3-425E-8AD5-D46B54CAF4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AF99A-68D2-456A-AD2B-2E7D595731C8}"/>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2745839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AA68C3-B7E2-440B-8606-CD0C3774626E}"/>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3" name="Footer Placeholder 2">
            <a:extLst>
              <a:ext uri="{FF2B5EF4-FFF2-40B4-BE49-F238E27FC236}">
                <a16:creationId xmlns:a16="http://schemas.microsoft.com/office/drawing/2014/main" id="{BFE9A202-E61B-41B5-892E-8A402A601F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190FF6-1799-46C5-9D54-F8C086228335}"/>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3969351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02F8-19DE-4A0F-8D08-63E820CF24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72E938-77F1-457F-9D4F-3B4A06C229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7349D9-3DD3-4349-AFD1-608013467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924C3A-0CD4-4C6C-969A-E1D1C9F7F293}"/>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6" name="Footer Placeholder 5">
            <a:extLst>
              <a:ext uri="{FF2B5EF4-FFF2-40B4-BE49-F238E27FC236}">
                <a16:creationId xmlns:a16="http://schemas.microsoft.com/office/drawing/2014/main" id="{B198573F-BF7A-496E-AEFE-93C8BA93F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CB1370-8C4A-4FD0-BB88-C3AD0BC815BD}"/>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1651904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FA9E-5D31-4DFB-BE36-762D7FD1D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4671C9-C0DA-402C-8DEB-7E342FE5FF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C4CA51-5E1F-43E2-8A05-FB472529F5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B14E8D-27BA-474A-8C09-221E7DDC0FCF}"/>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6" name="Footer Placeholder 5">
            <a:extLst>
              <a:ext uri="{FF2B5EF4-FFF2-40B4-BE49-F238E27FC236}">
                <a16:creationId xmlns:a16="http://schemas.microsoft.com/office/drawing/2014/main" id="{A60AB52D-2614-43A9-A325-EA5597458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5F2A8-0097-4DB3-ADB0-80BAFB1EC2E2}"/>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293717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6846-2703-44D1-AD3D-87D90BAE13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4A1A24-AC63-429E-B4B5-F477C5E247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B4544-5D05-4114-8049-B43751B09B47}"/>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C9BFC063-EB45-4170-8974-A90B42D1F3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C5E64-E0FD-41E8-A7AC-AD79BC0DD5ED}"/>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1903433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7C6947-B74C-4905-9A86-2CDA438EBD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D3D42D-E858-4A40-8D19-8869622C34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4B6ED-A868-403F-8054-9045D610BE1B}"/>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98C9F161-C047-49DA-9F62-6A53C037C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7393A-5130-459E-88A0-62156BA20698}"/>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3455738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DA01F1-656B-485D-B7FF-4DB66CD60DB5}"/>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F2A1F825-3C9D-4EDF-B9F3-C58B4B9B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F6480-0F50-44E3-970E-28C679AB19C2}"/>
              </a:ext>
            </a:extLst>
          </p:cNvPr>
          <p:cNvSpPr>
            <a:spLocks noGrp="1"/>
          </p:cNvSpPr>
          <p:nvPr>
            <p:ph type="sldNum" sz="quarter" idx="12"/>
          </p:nvPr>
        </p:nvSpPr>
        <p:spPr/>
        <p:txBody>
          <a:bodyPr/>
          <a:lstStyle/>
          <a:p>
            <a:fld id="{8478931C-2D14-4ED5-ABF7-18A2840198FC}" type="slidenum">
              <a:rPr lang="en-US" smtClean="0"/>
              <a:t>‹#›</a:t>
            </a:fld>
            <a:endParaRPr lang="en-US"/>
          </a:p>
        </p:txBody>
      </p:sp>
      <p:pic>
        <p:nvPicPr>
          <p:cNvPr id="7" name="Picture 6" descr="Graphical user interface&#10;&#10;Description automatically generated">
            <a:extLst>
              <a:ext uri="{FF2B5EF4-FFF2-40B4-BE49-F238E27FC236}">
                <a16:creationId xmlns:a16="http://schemas.microsoft.com/office/drawing/2014/main" id="{6599B4C7-F943-403F-87FC-C488CA8F5D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1575E1C-897B-47A3-B615-384DC0833924}"/>
              </a:ext>
            </a:extLst>
          </p:cNvPr>
          <p:cNvSpPr/>
          <p:nvPr userDrawn="1"/>
        </p:nvSpPr>
        <p:spPr>
          <a:xfrm>
            <a:off x="-8" y="0"/>
            <a:ext cx="12191999"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 Placeholder 9">
            <a:extLst>
              <a:ext uri="{FF2B5EF4-FFF2-40B4-BE49-F238E27FC236}">
                <a16:creationId xmlns:a16="http://schemas.microsoft.com/office/drawing/2014/main" id="{97818852-C27B-4592-A061-0CF780624619}"/>
              </a:ext>
            </a:extLst>
          </p:cNvPr>
          <p:cNvSpPr>
            <a:spLocks noGrp="1"/>
          </p:cNvSpPr>
          <p:nvPr>
            <p:ph type="body" sz="quarter" idx="13" hasCustomPrompt="1"/>
          </p:nvPr>
        </p:nvSpPr>
        <p:spPr>
          <a:xfrm>
            <a:off x="76200" y="136525"/>
            <a:ext cx="4857750" cy="495301"/>
          </a:xfrm>
        </p:spPr>
        <p:txBody>
          <a:bodyPr/>
          <a:lstStyle>
            <a:lvl1pPr marL="0" indent="0">
              <a:buNone/>
              <a:defRPr b="1">
                <a:solidFill>
                  <a:schemeClr val="bg1"/>
                </a:solidFill>
              </a:defRPr>
            </a:lvl1pPr>
          </a:lstStyle>
          <a:p>
            <a:pPr lvl="0"/>
            <a:r>
              <a:rPr lang="en-US"/>
              <a:t>Your heading goes | HERE</a:t>
            </a:r>
          </a:p>
        </p:txBody>
      </p:sp>
      <p:pic>
        <p:nvPicPr>
          <p:cNvPr id="14" name="Picture 13" descr="Logo, icon&#10;&#10;Description automatically generated">
            <a:extLst>
              <a:ext uri="{FF2B5EF4-FFF2-40B4-BE49-F238E27FC236}">
                <a16:creationId xmlns:a16="http://schemas.microsoft.com/office/drawing/2014/main" id="{EE521954-7A11-4506-8599-E66E7BD4C76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772" b="89474" l="9797" r="89865">
                        <a14:foregroundMark x1="64189" y1="8772" x2="64189" y2="8772"/>
                      </a14:backgroundRemoval>
                    </a14:imgEffect>
                  </a14:imgLayer>
                </a14:imgProps>
              </a:ext>
              <a:ext uri="{28A0092B-C50C-407E-A947-70E740481C1C}">
                <a14:useLocalDpi xmlns:a14="http://schemas.microsoft.com/office/drawing/2010/main" val="0"/>
              </a:ext>
            </a:extLst>
          </a:blip>
          <a:srcRect l="15869" t="-5339" r="16826"/>
          <a:stretch/>
        </p:blipFill>
        <p:spPr>
          <a:xfrm>
            <a:off x="11430000" y="0"/>
            <a:ext cx="761998" cy="688975"/>
          </a:xfrm>
          <a:prstGeom prst="rect">
            <a:avLst/>
          </a:prstGeom>
          <a:noFill/>
          <a:ln>
            <a:noFill/>
          </a:ln>
        </p:spPr>
      </p:pic>
      <p:cxnSp>
        <p:nvCxnSpPr>
          <p:cNvPr id="16" name="Straight Connector 15">
            <a:extLst>
              <a:ext uri="{FF2B5EF4-FFF2-40B4-BE49-F238E27FC236}">
                <a16:creationId xmlns:a16="http://schemas.microsoft.com/office/drawing/2014/main" id="{A996068F-9126-4D46-B642-7374E50282C6}"/>
              </a:ext>
            </a:extLst>
          </p:cNvPr>
          <p:cNvCxnSpPr/>
          <p:nvPr userDrawn="1"/>
        </p:nvCxnSpPr>
        <p:spPr>
          <a:xfrm>
            <a:off x="-1" y="723900"/>
            <a:ext cx="12191999" cy="0"/>
          </a:xfrm>
          <a:prstGeom prst="line">
            <a:avLst/>
          </a:prstGeom>
          <a:ln w="101600">
            <a:solidFill>
              <a:srgbClr val="00B6F0"/>
            </a:solidFill>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3ECC4538-29A5-4E11-916A-82C4A22925F1}"/>
              </a:ext>
            </a:extLst>
          </p:cNvPr>
          <p:cNvSpPr txBox="1"/>
          <p:nvPr userDrawn="1"/>
        </p:nvSpPr>
        <p:spPr>
          <a:xfrm>
            <a:off x="-3" y="6420406"/>
            <a:ext cx="12191998" cy="369332"/>
          </a:xfrm>
          <a:prstGeom prst="rect">
            <a:avLst/>
          </a:prstGeom>
          <a:noFill/>
        </p:spPr>
        <p:txBody>
          <a:bodyPr wrap="square" rtlCol="0">
            <a:spAutoFit/>
          </a:bodyPr>
          <a:lstStyle/>
          <a:p>
            <a:pPr algn="ctr"/>
            <a:r>
              <a:rPr lang="en-US" b="0">
                <a:solidFill>
                  <a:schemeClr val="bg1"/>
                </a:solidFill>
              </a:rPr>
              <a:t>INTRODUCTION</a:t>
            </a:r>
            <a:r>
              <a:rPr lang="en-US">
                <a:solidFill>
                  <a:schemeClr val="bg1"/>
                </a:solidFill>
              </a:rPr>
              <a:t>   |   </a:t>
            </a:r>
            <a:r>
              <a:rPr lang="en-US" b="1">
                <a:solidFill>
                  <a:srgbClr val="00B6F0"/>
                </a:solidFill>
              </a:rPr>
              <a:t>LITERATURE REVIEW</a:t>
            </a:r>
            <a:r>
              <a:rPr lang="en-US">
                <a:solidFill>
                  <a:schemeClr val="bg1"/>
                </a:solidFill>
              </a:rPr>
              <a:t>   |   DATASET   |   METHODOLOGY   | ANALYTICS   |   CONCLUSION</a:t>
            </a:r>
          </a:p>
        </p:txBody>
      </p:sp>
      <p:pic>
        <p:nvPicPr>
          <p:cNvPr id="21" name="Graphic 20" descr="Rubber duck with solid fill">
            <a:extLst>
              <a:ext uri="{FF2B5EF4-FFF2-40B4-BE49-F238E27FC236}">
                <a16:creationId xmlns:a16="http://schemas.microsoft.com/office/drawing/2014/main" id="{58D51AF3-B5DC-4C56-A433-F77CF3F753B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635" y="6401360"/>
            <a:ext cx="365122" cy="365122"/>
          </a:xfrm>
          <a:prstGeom prst="rect">
            <a:avLst/>
          </a:prstGeom>
        </p:spPr>
      </p:pic>
      <p:pic>
        <p:nvPicPr>
          <p:cNvPr id="22" name="Graphic 21" descr="Rubber duck with solid fill">
            <a:extLst>
              <a:ext uri="{FF2B5EF4-FFF2-40B4-BE49-F238E27FC236}">
                <a16:creationId xmlns:a16="http://schemas.microsoft.com/office/drawing/2014/main" id="{28FDE9A6-80DD-4541-A2B5-437AE8331F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71243" y="6406964"/>
            <a:ext cx="365122" cy="365122"/>
          </a:xfrm>
          <a:prstGeom prst="rect">
            <a:avLst/>
          </a:prstGeom>
        </p:spPr>
      </p:pic>
    </p:spTree>
    <p:extLst>
      <p:ext uri="{BB962C8B-B14F-4D97-AF65-F5344CB8AC3E}">
        <p14:creationId xmlns:p14="http://schemas.microsoft.com/office/powerpoint/2010/main" val="308831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DA01F1-656B-485D-B7FF-4DB66CD60DB5}"/>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F2A1F825-3C9D-4EDF-B9F3-C58B4B9B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F6480-0F50-44E3-970E-28C679AB19C2}"/>
              </a:ext>
            </a:extLst>
          </p:cNvPr>
          <p:cNvSpPr>
            <a:spLocks noGrp="1"/>
          </p:cNvSpPr>
          <p:nvPr>
            <p:ph type="sldNum" sz="quarter" idx="12"/>
          </p:nvPr>
        </p:nvSpPr>
        <p:spPr/>
        <p:txBody>
          <a:bodyPr/>
          <a:lstStyle/>
          <a:p>
            <a:fld id="{8478931C-2D14-4ED5-ABF7-18A2840198FC}" type="slidenum">
              <a:rPr lang="en-US" smtClean="0"/>
              <a:t>‹#›</a:t>
            </a:fld>
            <a:endParaRPr lang="en-US"/>
          </a:p>
        </p:txBody>
      </p:sp>
      <p:pic>
        <p:nvPicPr>
          <p:cNvPr id="7" name="Picture 6" descr="Graphical user interface&#10;&#10;Description automatically generated">
            <a:extLst>
              <a:ext uri="{FF2B5EF4-FFF2-40B4-BE49-F238E27FC236}">
                <a16:creationId xmlns:a16="http://schemas.microsoft.com/office/drawing/2014/main" id="{6599B4C7-F943-403F-87FC-C488CA8F5D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1575E1C-897B-47A3-B615-384DC0833924}"/>
              </a:ext>
            </a:extLst>
          </p:cNvPr>
          <p:cNvSpPr/>
          <p:nvPr userDrawn="1"/>
        </p:nvSpPr>
        <p:spPr>
          <a:xfrm>
            <a:off x="-8" y="0"/>
            <a:ext cx="12191999"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 Placeholder 9">
            <a:extLst>
              <a:ext uri="{FF2B5EF4-FFF2-40B4-BE49-F238E27FC236}">
                <a16:creationId xmlns:a16="http://schemas.microsoft.com/office/drawing/2014/main" id="{97818852-C27B-4592-A061-0CF780624619}"/>
              </a:ext>
            </a:extLst>
          </p:cNvPr>
          <p:cNvSpPr>
            <a:spLocks noGrp="1"/>
          </p:cNvSpPr>
          <p:nvPr>
            <p:ph type="body" sz="quarter" idx="13" hasCustomPrompt="1"/>
          </p:nvPr>
        </p:nvSpPr>
        <p:spPr>
          <a:xfrm>
            <a:off x="76200" y="136525"/>
            <a:ext cx="4857750" cy="495301"/>
          </a:xfrm>
        </p:spPr>
        <p:txBody>
          <a:bodyPr/>
          <a:lstStyle>
            <a:lvl1pPr marL="0" indent="0">
              <a:buNone/>
              <a:defRPr b="1">
                <a:solidFill>
                  <a:schemeClr val="bg1"/>
                </a:solidFill>
              </a:defRPr>
            </a:lvl1pPr>
          </a:lstStyle>
          <a:p>
            <a:pPr lvl="0"/>
            <a:r>
              <a:rPr lang="en-US"/>
              <a:t>Your heading goes | HERE</a:t>
            </a:r>
          </a:p>
        </p:txBody>
      </p:sp>
      <p:pic>
        <p:nvPicPr>
          <p:cNvPr id="14" name="Picture 13" descr="Logo, icon&#10;&#10;Description automatically generated">
            <a:extLst>
              <a:ext uri="{FF2B5EF4-FFF2-40B4-BE49-F238E27FC236}">
                <a16:creationId xmlns:a16="http://schemas.microsoft.com/office/drawing/2014/main" id="{EE521954-7A11-4506-8599-E66E7BD4C76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772" b="89474" l="9797" r="89865">
                        <a14:foregroundMark x1="64189" y1="8772" x2="64189" y2="8772"/>
                      </a14:backgroundRemoval>
                    </a14:imgEffect>
                  </a14:imgLayer>
                </a14:imgProps>
              </a:ext>
              <a:ext uri="{28A0092B-C50C-407E-A947-70E740481C1C}">
                <a14:useLocalDpi xmlns:a14="http://schemas.microsoft.com/office/drawing/2010/main" val="0"/>
              </a:ext>
            </a:extLst>
          </a:blip>
          <a:srcRect l="15869" t="-5339" r="16826"/>
          <a:stretch/>
        </p:blipFill>
        <p:spPr>
          <a:xfrm>
            <a:off x="11430000" y="0"/>
            <a:ext cx="761998" cy="688975"/>
          </a:xfrm>
          <a:prstGeom prst="rect">
            <a:avLst/>
          </a:prstGeom>
          <a:noFill/>
          <a:ln>
            <a:noFill/>
          </a:ln>
        </p:spPr>
      </p:pic>
      <p:cxnSp>
        <p:nvCxnSpPr>
          <p:cNvPr id="16" name="Straight Connector 15">
            <a:extLst>
              <a:ext uri="{FF2B5EF4-FFF2-40B4-BE49-F238E27FC236}">
                <a16:creationId xmlns:a16="http://schemas.microsoft.com/office/drawing/2014/main" id="{A996068F-9126-4D46-B642-7374E50282C6}"/>
              </a:ext>
            </a:extLst>
          </p:cNvPr>
          <p:cNvCxnSpPr/>
          <p:nvPr userDrawn="1"/>
        </p:nvCxnSpPr>
        <p:spPr>
          <a:xfrm>
            <a:off x="-1" y="723900"/>
            <a:ext cx="12191999" cy="0"/>
          </a:xfrm>
          <a:prstGeom prst="line">
            <a:avLst/>
          </a:prstGeom>
          <a:ln w="101600">
            <a:solidFill>
              <a:srgbClr val="00B6F0"/>
            </a:solidFill>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3ECC4538-29A5-4E11-916A-82C4A22925F1}"/>
              </a:ext>
            </a:extLst>
          </p:cNvPr>
          <p:cNvSpPr txBox="1"/>
          <p:nvPr userDrawn="1"/>
        </p:nvSpPr>
        <p:spPr>
          <a:xfrm>
            <a:off x="-3" y="6420406"/>
            <a:ext cx="12191998" cy="369332"/>
          </a:xfrm>
          <a:prstGeom prst="rect">
            <a:avLst/>
          </a:prstGeom>
          <a:noFill/>
        </p:spPr>
        <p:txBody>
          <a:bodyPr wrap="square" rtlCol="0">
            <a:spAutoFit/>
          </a:bodyPr>
          <a:lstStyle/>
          <a:p>
            <a:pPr algn="ctr"/>
            <a:r>
              <a:rPr lang="en-US" b="0">
                <a:solidFill>
                  <a:schemeClr val="bg1"/>
                </a:solidFill>
              </a:rPr>
              <a:t>INTRODUCTION   |   LITERATURE REVIEW   |   </a:t>
            </a:r>
            <a:r>
              <a:rPr lang="en-US" b="1">
                <a:solidFill>
                  <a:srgbClr val="00B6F0"/>
                </a:solidFill>
              </a:rPr>
              <a:t>DATASET</a:t>
            </a:r>
            <a:r>
              <a:rPr lang="en-US" b="0">
                <a:solidFill>
                  <a:schemeClr val="bg1"/>
                </a:solidFill>
              </a:rPr>
              <a:t>   |   METHODOLOGY   | </a:t>
            </a:r>
            <a:r>
              <a:rPr lang="en-US">
                <a:solidFill>
                  <a:schemeClr val="bg1"/>
                </a:solidFill>
              </a:rPr>
              <a:t>ANALYTICS</a:t>
            </a:r>
            <a:r>
              <a:rPr lang="en-US" b="0">
                <a:solidFill>
                  <a:schemeClr val="bg1"/>
                </a:solidFill>
              </a:rPr>
              <a:t>   |   CONCLUSION</a:t>
            </a:r>
          </a:p>
        </p:txBody>
      </p:sp>
      <p:pic>
        <p:nvPicPr>
          <p:cNvPr id="21" name="Graphic 20" descr="Rubber duck with solid fill">
            <a:extLst>
              <a:ext uri="{FF2B5EF4-FFF2-40B4-BE49-F238E27FC236}">
                <a16:creationId xmlns:a16="http://schemas.microsoft.com/office/drawing/2014/main" id="{58D51AF3-B5DC-4C56-A433-F77CF3F753B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635" y="6401360"/>
            <a:ext cx="365122" cy="365122"/>
          </a:xfrm>
          <a:prstGeom prst="rect">
            <a:avLst/>
          </a:prstGeom>
        </p:spPr>
      </p:pic>
      <p:pic>
        <p:nvPicPr>
          <p:cNvPr id="22" name="Graphic 21" descr="Rubber duck with solid fill">
            <a:extLst>
              <a:ext uri="{FF2B5EF4-FFF2-40B4-BE49-F238E27FC236}">
                <a16:creationId xmlns:a16="http://schemas.microsoft.com/office/drawing/2014/main" id="{28FDE9A6-80DD-4541-A2B5-437AE8331F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71243" y="6406964"/>
            <a:ext cx="365122" cy="365122"/>
          </a:xfrm>
          <a:prstGeom prst="rect">
            <a:avLst/>
          </a:prstGeom>
        </p:spPr>
      </p:pic>
    </p:spTree>
    <p:extLst>
      <p:ext uri="{BB962C8B-B14F-4D97-AF65-F5344CB8AC3E}">
        <p14:creationId xmlns:p14="http://schemas.microsoft.com/office/powerpoint/2010/main" val="309355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DA01F1-656B-485D-B7FF-4DB66CD60DB5}"/>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F2A1F825-3C9D-4EDF-B9F3-C58B4B9B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F6480-0F50-44E3-970E-28C679AB19C2}"/>
              </a:ext>
            </a:extLst>
          </p:cNvPr>
          <p:cNvSpPr>
            <a:spLocks noGrp="1"/>
          </p:cNvSpPr>
          <p:nvPr>
            <p:ph type="sldNum" sz="quarter" idx="12"/>
          </p:nvPr>
        </p:nvSpPr>
        <p:spPr/>
        <p:txBody>
          <a:bodyPr/>
          <a:lstStyle/>
          <a:p>
            <a:fld id="{8478931C-2D14-4ED5-ABF7-18A2840198FC}" type="slidenum">
              <a:rPr lang="en-US" smtClean="0"/>
              <a:t>‹#›</a:t>
            </a:fld>
            <a:endParaRPr lang="en-US"/>
          </a:p>
        </p:txBody>
      </p:sp>
      <p:pic>
        <p:nvPicPr>
          <p:cNvPr id="7" name="Picture 6" descr="Graphical user interface&#10;&#10;Description automatically generated">
            <a:extLst>
              <a:ext uri="{FF2B5EF4-FFF2-40B4-BE49-F238E27FC236}">
                <a16:creationId xmlns:a16="http://schemas.microsoft.com/office/drawing/2014/main" id="{6599B4C7-F943-403F-87FC-C488CA8F5D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1575E1C-897B-47A3-B615-384DC0833924}"/>
              </a:ext>
            </a:extLst>
          </p:cNvPr>
          <p:cNvSpPr/>
          <p:nvPr userDrawn="1"/>
        </p:nvSpPr>
        <p:spPr>
          <a:xfrm>
            <a:off x="-8" y="0"/>
            <a:ext cx="12191999"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 Placeholder 9">
            <a:extLst>
              <a:ext uri="{FF2B5EF4-FFF2-40B4-BE49-F238E27FC236}">
                <a16:creationId xmlns:a16="http://schemas.microsoft.com/office/drawing/2014/main" id="{97818852-C27B-4592-A061-0CF780624619}"/>
              </a:ext>
            </a:extLst>
          </p:cNvPr>
          <p:cNvSpPr>
            <a:spLocks noGrp="1"/>
          </p:cNvSpPr>
          <p:nvPr>
            <p:ph type="body" sz="quarter" idx="13" hasCustomPrompt="1"/>
          </p:nvPr>
        </p:nvSpPr>
        <p:spPr>
          <a:xfrm>
            <a:off x="76200" y="136525"/>
            <a:ext cx="4857750" cy="495301"/>
          </a:xfrm>
        </p:spPr>
        <p:txBody>
          <a:bodyPr/>
          <a:lstStyle>
            <a:lvl1pPr marL="0" indent="0">
              <a:buNone/>
              <a:defRPr b="1">
                <a:solidFill>
                  <a:schemeClr val="bg1"/>
                </a:solidFill>
              </a:defRPr>
            </a:lvl1pPr>
          </a:lstStyle>
          <a:p>
            <a:pPr lvl="0"/>
            <a:r>
              <a:rPr lang="en-US"/>
              <a:t>Your heading goes | HERE</a:t>
            </a:r>
          </a:p>
        </p:txBody>
      </p:sp>
      <p:pic>
        <p:nvPicPr>
          <p:cNvPr id="14" name="Picture 13" descr="Logo, icon&#10;&#10;Description automatically generated">
            <a:extLst>
              <a:ext uri="{FF2B5EF4-FFF2-40B4-BE49-F238E27FC236}">
                <a16:creationId xmlns:a16="http://schemas.microsoft.com/office/drawing/2014/main" id="{EE521954-7A11-4506-8599-E66E7BD4C76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772" b="89474" l="9797" r="89865">
                        <a14:foregroundMark x1="64189" y1="8772" x2="64189" y2="8772"/>
                      </a14:backgroundRemoval>
                    </a14:imgEffect>
                  </a14:imgLayer>
                </a14:imgProps>
              </a:ext>
              <a:ext uri="{28A0092B-C50C-407E-A947-70E740481C1C}">
                <a14:useLocalDpi xmlns:a14="http://schemas.microsoft.com/office/drawing/2010/main" val="0"/>
              </a:ext>
            </a:extLst>
          </a:blip>
          <a:srcRect l="15869" t="-5339" r="16826"/>
          <a:stretch/>
        </p:blipFill>
        <p:spPr>
          <a:xfrm>
            <a:off x="11430000" y="0"/>
            <a:ext cx="761998" cy="688975"/>
          </a:xfrm>
          <a:prstGeom prst="rect">
            <a:avLst/>
          </a:prstGeom>
          <a:noFill/>
          <a:ln>
            <a:noFill/>
          </a:ln>
        </p:spPr>
      </p:pic>
      <p:cxnSp>
        <p:nvCxnSpPr>
          <p:cNvPr id="16" name="Straight Connector 15">
            <a:extLst>
              <a:ext uri="{FF2B5EF4-FFF2-40B4-BE49-F238E27FC236}">
                <a16:creationId xmlns:a16="http://schemas.microsoft.com/office/drawing/2014/main" id="{A996068F-9126-4D46-B642-7374E50282C6}"/>
              </a:ext>
            </a:extLst>
          </p:cNvPr>
          <p:cNvCxnSpPr/>
          <p:nvPr userDrawn="1"/>
        </p:nvCxnSpPr>
        <p:spPr>
          <a:xfrm>
            <a:off x="-1" y="723900"/>
            <a:ext cx="12191999" cy="0"/>
          </a:xfrm>
          <a:prstGeom prst="line">
            <a:avLst/>
          </a:prstGeom>
          <a:ln w="101600">
            <a:solidFill>
              <a:srgbClr val="00B6F0"/>
            </a:solidFill>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3ECC4538-29A5-4E11-916A-82C4A22925F1}"/>
              </a:ext>
            </a:extLst>
          </p:cNvPr>
          <p:cNvSpPr txBox="1"/>
          <p:nvPr userDrawn="1"/>
        </p:nvSpPr>
        <p:spPr>
          <a:xfrm>
            <a:off x="-3" y="6420406"/>
            <a:ext cx="12191998" cy="369332"/>
          </a:xfrm>
          <a:prstGeom prst="rect">
            <a:avLst/>
          </a:prstGeom>
          <a:noFill/>
        </p:spPr>
        <p:txBody>
          <a:bodyPr wrap="square" rtlCol="0">
            <a:spAutoFit/>
          </a:bodyPr>
          <a:lstStyle/>
          <a:p>
            <a:pPr algn="ctr"/>
            <a:r>
              <a:rPr lang="en-US" b="0">
                <a:solidFill>
                  <a:schemeClr val="bg1"/>
                </a:solidFill>
              </a:rPr>
              <a:t>INTRODUCTION   |   LITERATURE REVIEW   |   DATASET   |   </a:t>
            </a:r>
            <a:r>
              <a:rPr lang="en-US" b="1">
                <a:solidFill>
                  <a:srgbClr val="00B6F0"/>
                </a:solidFill>
              </a:rPr>
              <a:t>METHODOLOGY</a:t>
            </a:r>
            <a:r>
              <a:rPr lang="en-US" b="0">
                <a:solidFill>
                  <a:schemeClr val="bg1"/>
                </a:solidFill>
              </a:rPr>
              <a:t>   | </a:t>
            </a:r>
            <a:r>
              <a:rPr lang="en-US">
                <a:solidFill>
                  <a:schemeClr val="bg1"/>
                </a:solidFill>
              </a:rPr>
              <a:t>ANALYTICS</a:t>
            </a:r>
            <a:r>
              <a:rPr lang="en-US" b="0">
                <a:solidFill>
                  <a:schemeClr val="bg1"/>
                </a:solidFill>
              </a:rPr>
              <a:t>   |   CONCLUSION</a:t>
            </a:r>
          </a:p>
        </p:txBody>
      </p:sp>
      <p:pic>
        <p:nvPicPr>
          <p:cNvPr id="21" name="Graphic 20" descr="Rubber duck with solid fill">
            <a:extLst>
              <a:ext uri="{FF2B5EF4-FFF2-40B4-BE49-F238E27FC236}">
                <a16:creationId xmlns:a16="http://schemas.microsoft.com/office/drawing/2014/main" id="{58D51AF3-B5DC-4C56-A433-F77CF3F753B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635" y="6401360"/>
            <a:ext cx="365122" cy="365122"/>
          </a:xfrm>
          <a:prstGeom prst="rect">
            <a:avLst/>
          </a:prstGeom>
        </p:spPr>
      </p:pic>
      <p:pic>
        <p:nvPicPr>
          <p:cNvPr id="22" name="Graphic 21" descr="Rubber duck with solid fill">
            <a:extLst>
              <a:ext uri="{FF2B5EF4-FFF2-40B4-BE49-F238E27FC236}">
                <a16:creationId xmlns:a16="http://schemas.microsoft.com/office/drawing/2014/main" id="{28FDE9A6-80DD-4541-A2B5-437AE8331F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71243" y="6406964"/>
            <a:ext cx="365122" cy="365122"/>
          </a:xfrm>
          <a:prstGeom prst="rect">
            <a:avLst/>
          </a:prstGeom>
        </p:spPr>
      </p:pic>
    </p:spTree>
    <p:extLst>
      <p:ext uri="{BB962C8B-B14F-4D97-AF65-F5344CB8AC3E}">
        <p14:creationId xmlns:p14="http://schemas.microsoft.com/office/powerpoint/2010/main" val="4163216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DA01F1-656B-485D-B7FF-4DB66CD60DB5}"/>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F2A1F825-3C9D-4EDF-B9F3-C58B4B9B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F6480-0F50-44E3-970E-28C679AB19C2}"/>
              </a:ext>
            </a:extLst>
          </p:cNvPr>
          <p:cNvSpPr>
            <a:spLocks noGrp="1"/>
          </p:cNvSpPr>
          <p:nvPr>
            <p:ph type="sldNum" sz="quarter" idx="12"/>
          </p:nvPr>
        </p:nvSpPr>
        <p:spPr/>
        <p:txBody>
          <a:bodyPr/>
          <a:lstStyle/>
          <a:p>
            <a:fld id="{8478931C-2D14-4ED5-ABF7-18A2840198FC}" type="slidenum">
              <a:rPr lang="en-US" smtClean="0"/>
              <a:t>‹#›</a:t>
            </a:fld>
            <a:endParaRPr lang="en-US"/>
          </a:p>
        </p:txBody>
      </p:sp>
      <p:pic>
        <p:nvPicPr>
          <p:cNvPr id="7" name="Picture 6" descr="Graphical user interface&#10;&#10;Description automatically generated">
            <a:extLst>
              <a:ext uri="{FF2B5EF4-FFF2-40B4-BE49-F238E27FC236}">
                <a16:creationId xmlns:a16="http://schemas.microsoft.com/office/drawing/2014/main" id="{6599B4C7-F943-403F-87FC-C488CA8F5D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1575E1C-897B-47A3-B615-384DC0833924}"/>
              </a:ext>
            </a:extLst>
          </p:cNvPr>
          <p:cNvSpPr/>
          <p:nvPr userDrawn="1"/>
        </p:nvSpPr>
        <p:spPr>
          <a:xfrm>
            <a:off x="-8" y="0"/>
            <a:ext cx="12191999"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 Placeholder 9">
            <a:extLst>
              <a:ext uri="{FF2B5EF4-FFF2-40B4-BE49-F238E27FC236}">
                <a16:creationId xmlns:a16="http://schemas.microsoft.com/office/drawing/2014/main" id="{97818852-C27B-4592-A061-0CF780624619}"/>
              </a:ext>
            </a:extLst>
          </p:cNvPr>
          <p:cNvSpPr>
            <a:spLocks noGrp="1"/>
          </p:cNvSpPr>
          <p:nvPr>
            <p:ph type="body" sz="quarter" idx="13" hasCustomPrompt="1"/>
          </p:nvPr>
        </p:nvSpPr>
        <p:spPr>
          <a:xfrm>
            <a:off x="76200" y="136525"/>
            <a:ext cx="4857750" cy="495301"/>
          </a:xfrm>
        </p:spPr>
        <p:txBody>
          <a:bodyPr/>
          <a:lstStyle>
            <a:lvl1pPr marL="0" indent="0">
              <a:buNone/>
              <a:defRPr b="1">
                <a:solidFill>
                  <a:schemeClr val="bg1"/>
                </a:solidFill>
              </a:defRPr>
            </a:lvl1pPr>
          </a:lstStyle>
          <a:p>
            <a:pPr lvl="0"/>
            <a:r>
              <a:rPr lang="en-US"/>
              <a:t>Your heading goes | HERE</a:t>
            </a:r>
          </a:p>
        </p:txBody>
      </p:sp>
      <p:pic>
        <p:nvPicPr>
          <p:cNvPr id="14" name="Picture 13" descr="Logo, icon&#10;&#10;Description automatically generated">
            <a:extLst>
              <a:ext uri="{FF2B5EF4-FFF2-40B4-BE49-F238E27FC236}">
                <a16:creationId xmlns:a16="http://schemas.microsoft.com/office/drawing/2014/main" id="{EE521954-7A11-4506-8599-E66E7BD4C76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772" b="89474" l="9797" r="89865">
                        <a14:foregroundMark x1="64189" y1="8772" x2="64189" y2="8772"/>
                      </a14:backgroundRemoval>
                    </a14:imgEffect>
                  </a14:imgLayer>
                </a14:imgProps>
              </a:ext>
              <a:ext uri="{28A0092B-C50C-407E-A947-70E740481C1C}">
                <a14:useLocalDpi xmlns:a14="http://schemas.microsoft.com/office/drawing/2010/main" val="0"/>
              </a:ext>
            </a:extLst>
          </a:blip>
          <a:srcRect l="15869" t="-5339" r="16826"/>
          <a:stretch/>
        </p:blipFill>
        <p:spPr>
          <a:xfrm>
            <a:off x="11430000" y="0"/>
            <a:ext cx="761998" cy="688975"/>
          </a:xfrm>
          <a:prstGeom prst="rect">
            <a:avLst/>
          </a:prstGeom>
          <a:noFill/>
          <a:ln>
            <a:noFill/>
          </a:ln>
        </p:spPr>
      </p:pic>
      <p:cxnSp>
        <p:nvCxnSpPr>
          <p:cNvPr id="16" name="Straight Connector 15">
            <a:extLst>
              <a:ext uri="{FF2B5EF4-FFF2-40B4-BE49-F238E27FC236}">
                <a16:creationId xmlns:a16="http://schemas.microsoft.com/office/drawing/2014/main" id="{A996068F-9126-4D46-B642-7374E50282C6}"/>
              </a:ext>
            </a:extLst>
          </p:cNvPr>
          <p:cNvCxnSpPr/>
          <p:nvPr userDrawn="1"/>
        </p:nvCxnSpPr>
        <p:spPr>
          <a:xfrm>
            <a:off x="-1" y="723900"/>
            <a:ext cx="12191999" cy="0"/>
          </a:xfrm>
          <a:prstGeom prst="line">
            <a:avLst/>
          </a:prstGeom>
          <a:ln w="101600">
            <a:solidFill>
              <a:srgbClr val="00B6F0"/>
            </a:solidFill>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3ECC4538-29A5-4E11-916A-82C4A22925F1}"/>
              </a:ext>
            </a:extLst>
          </p:cNvPr>
          <p:cNvSpPr txBox="1"/>
          <p:nvPr userDrawn="1"/>
        </p:nvSpPr>
        <p:spPr>
          <a:xfrm>
            <a:off x="-3" y="6420406"/>
            <a:ext cx="12191998" cy="369332"/>
          </a:xfrm>
          <a:prstGeom prst="rect">
            <a:avLst/>
          </a:prstGeom>
          <a:noFill/>
        </p:spPr>
        <p:txBody>
          <a:bodyPr wrap="square" rtlCol="0">
            <a:spAutoFit/>
          </a:bodyPr>
          <a:lstStyle/>
          <a:p>
            <a:pPr algn="ctr"/>
            <a:r>
              <a:rPr lang="en-US" b="0">
                <a:solidFill>
                  <a:schemeClr val="bg1"/>
                </a:solidFill>
              </a:rPr>
              <a:t>INTRODUCTION   |   LITERATURE REVIEW   |   DATASET   |   METHODOLOGY   |   </a:t>
            </a:r>
            <a:r>
              <a:rPr lang="en-US" b="1">
                <a:solidFill>
                  <a:srgbClr val="00B6F0"/>
                </a:solidFill>
              </a:rPr>
              <a:t>ANALYTICS</a:t>
            </a:r>
            <a:r>
              <a:rPr lang="en-US" b="0">
                <a:solidFill>
                  <a:schemeClr val="bg1"/>
                </a:solidFill>
              </a:rPr>
              <a:t>   |   CONCLUSION</a:t>
            </a:r>
          </a:p>
        </p:txBody>
      </p:sp>
      <p:pic>
        <p:nvPicPr>
          <p:cNvPr id="21" name="Graphic 20" descr="Rubber duck with solid fill">
            <a:extLst>
              <a:ext uri="{FF2B5EF4-FFF2-40B4-BE49-F238E27FC236}">
                <a16:creationId xmlns:a16="http://schemas.microsoft.com/office/drawing/2014/main" id="{58D51AF3-B5DC-4C56-A433-F77CF3F753B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635" y="6401360"/>
            <a:ext cx="365122" cy="365122"/>
          </a:xfrm>
          <a:prstGeom prst="rect">
            <a:avLst/>
          </a:prstGeom>
        </p:spPr>
      </p:pic>
      <p:pic>
        <p:nvPicPr>
          <p:cNvPr id="22" name="Graphic 21" descr="Rubber duck with solid fill">
            <a:extLst>
              <a:ext uri="{FF2B5EF4-FFF2-40B4-BE49-F238E27FC236}">
                <a16:creationId xmlns:a16="http://schemas.microsoft.com/office/drawing/2014/main" id="{28FDE9A6-80DD-4541-A2B5-437AE8331F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71243" y="6406964"/>
            <a:ext cx="365122" cy="365122"/>
          </a:xfrm>
          <a:prstGeom prst="rect">
            <a:avLst/>
          </a:prstGeom>
        </p:spPr>
      </p:pic>
    </p:spTree>
    <p:extLst>
      <p:ext uri="{BB962C8B-B14F-4D97-AF65-F5344CB8AC3E}">
        <p14:creationId xmlns:p14="http://schemas.microsoft.com/office/powerpoint/2010/main" val="4160262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DA01F1-656B-485D-B7FF-4DB66CD60DB5}"/>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F2A1F825-3C9D-4EDF-B9F3-C58B4B9B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F6480-0F50-44E3-970E-28C679AB19C2}"/>
              </a:ext>
            </a:extLst>
          </p:cNvPr>
          <p:cNvSpPr>
            <a:spLocks noGrp="1"/>
          </p:cNvSpPr>
          <p:nvPr>
            <p:ph type="sldNum" sz="quarter" idx="12"/>
          </p:nvPr>
        </p:nvSpPr>
        <p:spPr/>
        <p:txBody>
          <a:bodyPr/>
          <a:lstStyle/>
          <a:p>
            <a:fld id="{8478931C-2D14-4ED5-ABF7-18A2840198FC}" type="slidenum">
              <a:rPr lang="en-US" smtClean="0"/>
              <a:t>‹#›</a:t>
            </a:fld>
            <a:endParaRPr lang="en-US"/>
          </a:p>
        </p:txBody>
      </p:sp>
      <p:pic>
        <p:nvPicPr>
          <p:cNvPr id="7" name="Picture 6" descr="Graphical user interface&#10;&#10;Description automatically generated">
            <a:extLst>
              <a:ext uri="{FF2B5EF4-FFF2-40B4-BE49-F238E27FC236}">
                <a16:creationId xmlns:a16="http://schemas.microsoft.com/office/drawing/2014/main" id="{6599B4C7-F943-403F-87FC-C488CA8F5D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1575E1C-897B-47A3-B615-384DC0833924}"/>
              </a:ext>
            </a:extLst>
          </p:cNvPr>
          <p:cNvSpPr/>
          <p:nvPr userDrawn="1"/>
        </p:nvSpPr>
        <p:spPr>
          <a:xfrm>
            <a:off x="-8" y="0"/>
            <a:ext cx="12191999"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 Placeholder 9">
            <a:extLst>
              <a:ext uri="{FF2B5EF4-FFF2-40B4-BE49-F238E27FC236}">
                <a16:creationId xmlns:a16="http://schemas.microsoft.com/office/drawing/2014/main" id="{97818852-C27B-4592-A061-0CF780624619}"/>
              </a:ext>
            </a:extLst>
          </p:cNvPr>
          <p:cNvSpPr>
            <a:spLocks noGrp="1"/>
          </p:cNvSpPr>
          <p:nvPr>
            <p:ph type="body" sz="quarter" idx="13" hasCustomPrompt="1"/>
          </p:nvPr>
        </p:nvSpPr>
        <p:spPr>
          <a:xfrm>
            <a:off x="76200" y="136525"/>
            <a:ext cx="4857750" cy="495301"/>
          </a:xfrm>
        </p:spPr>
        <p:txBody>
          <a:bodyPr/>
          <a:lstStyle>
            <a:lvl1pPr marL="0" indent="0">
              <a:buNone/>
              <a:defRPr b="1">
                <a:solidFill>
                  <a:schemeClr val="bg1"/>
                </a:solidFill>
              </a:defRPr>
            </a:lvl1pPr>
          </a:lstStyle>
          <a:p>
            <a:pPr lvl="0"/>
            <a:r>
              <a:rPr lang="en-US"/>
              <a:t>Your heading goes | HERE</a:t>
            </a:r>
          </a:p>
        </p:txBody>
      </p:sp>
      <p:pic>
        <p:nvPicPr>
          <p:cNvPr id="14" name="Picture 13" descr="Logo, icon&#10;&#10;Description automatically generated">
            <a:extLst>
              <a:ext uri="{FF2B5EF4-FFF2-40B4-BE49-F238E27FC236}">
                <a16:creationId xmlns:a16="http://schemas.microsoft.com/office/drawing/2014/main" id="{EE521954-7A11-4506-8599-E66E7BD4C76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772" b="89474" l="9797" r="89865">
                        <a14:foregroundMark x1="64189" y1="8772" x2="64189" y2="8772"/>
                      </a14:backgroundRemoval>
                    </a14:imgEffect>
                  </a14:imgLayer>
                </a14:imgProps>
              </a:ext>
              <a:ext uri="{28A0092B-C50C-407E-A947-70E740481C1C}">
                <a14:useLocalDpi xmlns:a14="http://schemas.microsoft.com/office/drawing/2010/main" val="0"/>
              </a:ext>
            </a:extLst>
          </a:blip>
          <a:srcRect l="15869" t="-5339" r="16826"/>
          <a:stretch/>
        </p:blipFill>
        <p:spPr>
          <a:xfrm>
            <a:off x="11430000" y="0"/>
            <a:ext cx="761998" cy="688975"/>
          </a:xfrm>
          <a:prstGeom prst="rect">
            <a:avLst/>
          </a:prstGeom>
          <a:noFill/>
          <a:ln>
            <a:noFill/>
          </a:ln>
        </p:spPr>
      </p:pic>
      <p:cxnSp>
        <p:nvCxnSpPr>
          <p:cNvPr id="16" name="Straight Connector 15">
            <a:extLst>
              <a:ext uri="{FF2B5EF4-FFF2-40B4-BE49-F238E27FC236}">
                <a16:creationId xmlns:a16="http://schemas.microsoft.com/office/drawing/2014/main" id="{A996068F-9126-4D46-B642-7374E50282C6}"/>
              </a:ext>
            </a:extLst>
          </p:cNvPr>
          <p:cNvCxnSpPr/>
          <p:nvPr userDrawn="1"/>
        </p:nvCxnSpPr>
        <p:spPr>
          <a:xfrm>
            <a:off x="-1" y="723900"/>
            <a:ext cx="12191999" cy="0"/>
          </a:xfrm>
          <a:prstGeom prst="line">
            <a:avLst/>
          </a:prstGeom>
          <a:ln w="101600">
            <a:solidFill>
              <a:srgbClr val="00B6F0"/>
            </a:solidFill>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3ECC4538-29A5-4E11-916A-82C4A22925F1}"/>
              </a:ext>
            </a:extLst>
          </p:cNvPr>
          <p:cNvSpPr txBox="1"/>
          <p:nvPr userDrawn="1"/>
        </p:nvSpPr>
        <p:spPr>
          <a:xfrm>
            <a:off x="-3" y="6420406"/>
            <a:ext cx="12191998" cy="369332"/>
          </a:xfrm>
          <a:prstGeom prst="rect">
            <a:avLst/>
          </a:prstGeom>
          <a:noFill/>
        </p:spPr>
        <p:txBody>
          <a:bodyPr wrap="square" rtlCol="0">
            <a:spAutoFit/>
          </a:bodyPr>
          <a:lstStyle/>
          <a:p>
            <a:pPr algn="ctr"/>
            <a:r>
              <a:rPr lang="en-US" b="0">
                <a:solidFill>
                  <a:schemeClr val="bg1"/>
                </a:solidFill>
              </a:rPr>
              <a:t>INTRODUCTION   |   LITERATURE REVIEW   |   DATASET   |   METHODOLOGY   | </a:t>
            </a:r>
            <a:r>
              <a:rPr lang="en-US">
                <a:solidFill>
                  <a:schemeClr val="bg1"/>
                </a:solidFill>
              </a:rPr>
              <a:t>ANALYTICS</a:t>
            </a:r>
            <a:r>
              <a:rPr lang="en-US" b="0">
                <a:solidFill>
                  <a:schemeClr val="bg1"/>
                </a:solidFill>
              </a:rPr>
              <a:t>   |   </a:t>
            </a:r>
            <a:r>
              <a:rPr lang="en-US" b="1">
                <a:solidFill>
                  <a:srgbClr val="00B6F0"/>
                </a:solidFill>
              </a:rPr>
              <a:t>CONCLUSION</a:t>
            </a:r>
          </a:p>
        </p:txBody>
      </p:sp>
      <p:pic>
        <p:nvPicPr>
          <p:cNvPr id="21" name="Graphic 20" descr="Rubber duck with solid fill">
            <a:extLst>
              <a:ext uri="{FF2B5EF4-FFF2-40B4-BE49-F238E27FC236}">
                <a16:creationId xmlns:a16="http://schemas.microsoft.com/office/drawing/2014/main" id="{58D51AF3-B5DC-4C56-A433-F77CF3F753B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635" y="6401360"/>
            <a:ext cx="365122" cy="365122"/>
          </a:xfrm>
          <a:prstGeom prst="rect">
            <a:avLst/>
          </a:prstGeom>
        </p:spPr>
      </p:pic>
      <p:pic>
        <p:nvPicPr>
          <p:cNvPr id="22" name="Graphic 21" descr="Rubber duck with solid fill">
            <a:extLst>
              <a:ext uri="{FF2B5EF4-FFF2-40B4-BE49-F238E27FC236}">
                <a16:creationId xmlns:a16="http://schemas.microsoft.com/office/drawing/2014/main" id="{28FDE9A6-80DD-4541-A2B5-437AE8331F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71243" y="6406964"/>
            <a:ext cx="365122" cy="365122"/>
          </a:xfrm>
          <a:prstGeom prst="rect">
            <a:avLst/>
          </a:prstGeom>
        </p:spPr>
      </p:pic>
    </p:spTree>
    <p:extLst>
      <p:ext uri="{BB962C8B-B14F-4D97-AF65-F5344CB8AC3E}">
        <p14:creationId xmlns:p14="http://schemas.microsoft.com/office/powerpoint/2010/main" val="149363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CA180-DD0C-4143-85A0-1372DD8809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D96C06-E72D-4A0B-8B0F-FD7A43526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7001EF-F473-4C1E-A7F6-FDA08C8B32BB}"/>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9D0FE13C-12CA-44B5-99D6-7885CE09E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9BC8C-73D6-40B9-8801-F7F6E7AE8A37}"/>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292805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A7EA-B03B-4EAC-8244-F66D308F56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389FA-AC97-4569-9BB8-63AF25BC2D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D05BB-BFE2-4191-82E3-72C5AD57812E}"/>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ABE26920-4E29-4124-A93C-E63973FA6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CC045-D74F-4E02-A0B6-13C807EEFFA8}"/>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1807915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0F7E-3A40-48A0-A07F-5249F39D9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56A301-F18B-4549-93CA-F62EBAE539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335110-A77A-4C8B-AF19-0F357DF95E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0F061-B338-48C7-A987-5985642E78AB}"/>
              </a:ext>
            </a:extLst>
          </p:cNvPr>
          <p:cNvSpPr>
            <a:spLocks noGrp="1"/>
          </p:cNvSpPr>
          <p:nvPr>
            <p:ph type="dt" sz="half" idx="10"/>
          </p:nvPr>
        </p:nvSpPr>
        <p:spPr/>
        <p:txBody>
          <a:bodyPr/>
          <a:lstStyle/>
          <a:p>
            <a:fld id="{B356BB1E-E403-4E71-812B-D56BD07E8F4B}" type="datetimeFigureOut">
              <a:rPr lang="en-US" smtClean="0"/>
              <a:t>4/1/2021</a:t>
            </a:fld>
            <a:endParaRPr lang="en-US"/>
          </a:p>
        </p:txBody>
      </p:sp>
      <p:sp>
        <p:nvSpPr>
          <p:cNvPr id="6" name="Footer Placeholder 5">
            <a:extLst>
              <a:ext uri="{FF2B5EF4-FFF2-40B4-BE49-F238E27FC236}">
                <a16:creationId xmlns:a16="http://schemas.microsoft.com/office/drawing/2014/main" id="{99D93ADF-DA02-4014-BC19-85AE46123B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EC1D4D-2F69-4731-80CF-F1890F651728}"/>
              </a:ext>
            </a:extLst>
          </p:cNvPr>
          <p:cNvSpPr>
            <a:spLocks noGrp="1"/>
          </p:cNvSpPr>
          <p:nvPr>
            <p:ph type="sldNum" sz="quarter" idx="12"/>
          </p:nvPr>
        </p:nvSpPr>
        <p:spPr/>
        <p:txBody>
          <a:bodyPr/>
          <a:lstStyle/>
          <a:p>
            <a:fld id="{8478931C-2D14-4ED5-ABF7-18A2840198FC}" type="slidenum">
              <a:rPr lang="en-US" smtClean="0"/>
              <a:t>‹#›</a:t>
            </a:fld>
            <a:endParaRPr lang="en-US"/>
          </a:p>
        </p:txBody>
      </p:sp>
    </p:spTree>
    <p:extLst>
      <p:ext uri="{BB962C8B-B14F-4D97-AF65-F5344CB8AC3E}">
        <p14:creationId xmlns:p14="http://schemas.microsoft.com/office/powerpoint/2010/main" val="2383953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E3C3FB-48B6-4374-A5D2-F2480EEDF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2396B0-3557-4B33-B17A-0A8CDB01E6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AA1B0-F2C7-4AB4-8A2A-63A0D9C2F2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6BB1E-E403-4E71-812B-D56BD07E8F4B}" type="datetimeFigureOut">
              <a:rPr lang="en-US" smtClean="0"/>
              <a:t>4/1/2021</a:t>
            </a:fld>
            <a:endParaRPr lang="en-US"/>
          </a:p>
        </p:txBody>
      </p:sp>
      <p:sp>
        <p:nvSpPr>
          <p:cNvPr id="5" name="Footer Placeholder 4">
            <a:extLst>
              <a:ext uri="{FF2B5EF4-FFF2-40B4-BE49-F238E27FC236}">
                <a16:creationId xmlns:a16="http://schemas.microsoft.com/office/drawing/2014/main" id="{A3231E3A-F67C-4764-9228-1BC92080C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E68137-E70B-4134-833E-F5B9A20F6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8931C-2D14-4ED5-ABF7-18A2840198FC}" type="slidenum">
              <a:rPr lang="en-US" smtClean="0"/>
              <a:t>‹#›</a:t>
            </a:fld>
            <a:endParaRPr lang="en-US"/>
          </a:p>
        </p:txBody>
      </p:sp>
    </p:spTree>
    <p:extLst>
      <p:ext uri="{BB962C8B-B14F-4D97-AF65-F5344CB8AC3E}">
        <p14:creationId xmlns:p14="http://schemas.microsoft.com/office/powerpoint/2010/main" val="1970063657"/>
      </p:ext>
    </p:extLst>
  </p:cSld>
  <p:clrMap bg1="lt1" tx1="dk1" bg2="lt2" tx2="dk2" accent1="accent1" accent2="accent2" accent3="accent3" accent4="accent4" accent5="accent5" accent6="accent6" hlink="hlink" folHlink="folHlink"/>
  <p:sldLayoutIdLst>
    <p:sldLayoutId id="2147483651" r:id="rId1"/>
    <p:sldLayoutId id="2147483660" r:id="rId2"/>
    <p:sldLayoutId id="2147483661" r:id="rId3"/>
    <p:sldLayoutId id="2147483662" r:id="rId4"/>
    <p:sldLayoutId id="2147483664" r:id="rId5"/>
    <p:sldLayoutId id="2147483663" r:id="rId6"/>
    <p:sldLayoutId id="2147483649" r:id="rId7"/>
    <p:sldLayoutId id="2147483650"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sv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4.sv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5.xml"/><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tiff"/><Relationship Id="rId13" Type="http://schemas.microsoft.com/office/2007/relationships/hdphoto" Target="../media/hdphoto2.wdp"/><Relationship Id="rId3" Type="http://schemas.openxmlformats.org/officeDocument/2006/relationships/image" Target="../media/image12.tiff"/><Relationship Id="rId7" Type="http://schemas.openxmlformats.org/officeDocument/2006/relationships/image" Target="../media/image16.tiff"/><Relationship Id="rId12" Type="http://schemas.openxmlformats.org/officeDocument/2006/relationships/image" Target="../media/image21.pn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tiff"/><Relationship Id="rId11" Type="http://schemas.openxmlformats.org/officeDocument/2006/relationships/image" Target="../media/image20.png"/><Relationship Id="rId5" Type="http://schemas.openxmlformats.org/officeDocument/2006/relationships/image" Target="../media/image14.tiff"/><Relationship Id="rId10" Type="http://schemas.openxmlformats.org/officeDocument/2006/relationships/image" Target="../media/image19.png"/><Relationship Id="rId4" Type="http://schemas.openxmlformats.org/officeDocument/2006/relationships/image" Target="../media/image13.tiff"/><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DCFD-0D1E-42AB-B0E1-2FF8951D01A4}"/>
              </a:ext>
            </a:extLst>
          </p:cNvPr>
          <p:cNvSpPr>
            <a:spLocks noGrp="1"/>
          </p:cNvSpPr>
          <p:nvPr>
            <p:ph type="title"/>
          </p:nvPr>
        </p:nvSpPr>
        <p:spPr/>
        <p:txBody>
          <a:bodyPr/>
          <a:lstStyle/>
          <a:p>
            <a:endParaRPr lang="en-US"/>
          </a:p>
        </p:txBody>
      </p:sp>
      <p:pic>
        <p:nvPicPr>
          <p:cNvPr id="9" name="Content Placeholder 8" descr="Logo, company name&#10;&#10;Description automatically generated">
            <a:extLst>
              <a:ext uri="{FF2B5EF4-FFF2-40B4-BE49-F238E27FC236}">
                <a16:creationId xmlns:a16="http://schemas.microsoft.com/office/drawing/2014/main" id="{E8B84C4F-FD76-43C4-A1BE-63FEC63C87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p:spPr>
      </p:pic>
      <p:pic>
        <p:nvPicPr>
          <p:cNvPr id="4" name="Picture 3" descr="Graphical user interface&#10;&#10;Description automatically generated">
            <a:extLst>
              <a:ext uri="{FF2B5EF4-FFF2-40B4-BE49-F238E27FC236}">
                <a16:creationId xmlns:a16="http://schemas.microsoft.com/office/drawing/2014/main" id="{CD215808-9581-4106-AB81-87C66575B15E}"/>
              </a:ext>
            </a:extLst>
          </p:cNvPr>
          <p:cNvPicPr>
            <a:picLocks noChangeAspect="1"/>
          </p:cNvPicPr>
          <p:nvPr/>
        </p:nvPicPr>
        <p:blipFill rotWithShape="1">
          <a:blip r:embed="rId4">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A058466-874F-4B68-9DD1-D43A25B05CFE}"/>
              </a:ext>
            </a:extLst>
          </p:cNvPr>
          <p:cNvSpPr/>
          <p:nvPr/>
        </p:nvSpPr>
        <p:spPr>
          <a:xfrm>
            <a:off x="1156400" y="776288"/>
            <a:ext cx="9867200" cy="529192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9D0044D9-D288-4429-84C3-25A41AC1EC9F}"/>
              </a:ext>
            </a:extLst>
          </p:cNvPr>
          <p:cNvSpPr txBox="1"/>
          <p:nvPr/>
        </p:nvSpPr>
        <p:spPr>
          <a:xfrm>
            <a:off x="1731386" y="1539193"/>
            <a:ext cx="8741228" cy="1754326"/>
          </a:xfrm>
          <a:prstGeom prst="rect">
            <a:avLst/>
          </a:prstGeom>
          <a:noFill/>
        </p:spPr>
        <p:txBody>
          <a:bodyPr wrap="square" rtlCol="0">
            <a:spAutoFit/>
          </a:bodyPr>
          <a:lstStyle/>
          <a:p>
            <a:pPr algn="ctr"/>
            <a:r>
              <a:rPr lang="en-US" sz="5400">
                <a:solidFill>
                  <a:schemeClr val="bg1"/>
                </a:solidFill>
              </a:rPr>
              <a:t>Data Mining and Business Analytics Project </a:t>
            </a:r>
          </a:p>
        </p:txBody>
      </p:sp>
      <p:sp>
        <p:nvSpPr>
          <p:cNvPr id="7" name="TextBox 6">
            <a:extLst>
              <a:ext uri="{FF2B5EF4-FFF2-40B4-BE49-F238E27FC236}">
                <a16:creationId xmlns:a16="http://schemas.microsoft.com/office/drawing/2014/main" id="{18060EF5-ABF1-4269-96B4-1D0F150B5229}"/>
              </a:ext>
            </a:extLst>
          </p:cNvPr>
          <p:cNvSpPr txBox="1"/>
          <p:nvPr/>
        </p:nvSpPr>
        <p:spPr>
          <a:xfrm>
            <a:off x="1168400" y="3293519"/>
            <a:ext cx="9867200" cy="2031325"/>
          </a:xfrm>
          <a:prstGeom prst="rect">
            <a:avLst/>
          </a:prstGeom>
          <a:noFill/>
        </p:spPr>
        <p:txBody>
          <a:bodyPr wrap="square" lIns="91440" tIns="45720" rIns="91440" bIns="45720" rtlCol="0" anchor="t">
            <a:spAutoFit/>
          </a:bodyPr>
          <a:lstStyle/>
          <a:p>
            <a:pPr algn="ctr"/>
            <a:r>
              <a:rPr lang="en-US" sz="2800">
                <a:solidFill>
                  <a:schemeClr val="accent1">
                    <a:lumMod val="40000"/>
                    <a:lumOff val="60000"/>
                  </a:schemeClr>
                </a:solidFill>
              </a:rPr>
              <a:t>Singapore Covid-19 Vaccine Tweets</a:t>
            </a:r>
          </a:p>
          <a:p>
            <a:pPr algn="ctr"/>
            <a:r>
              <a:rPr lang="en-US" sz="2800">
                <a:solidFill>
                  <a:schemeClr val="accent1">
                    <a:lumMod val="40000"/>
                    <a:lumOff val="60000"/>
                  </a:schemeClr>
                </a:solidFill>
              </a:rPr>
              <a:t>Sentiment Analysis</a:t>
            </a:r>
            <a:endParaRPr lang="en-US" sz="2800">
              <a:solidFill>
                <a:schemeClr val="accent1">
                  <a:lumMod val="40000"/>
                  <a:lumOff val="60000"/>
                </a:schemeClr>
              </a:solidFill>
              <a:cs typeface="Calibri"/>
            </a:endParaRPr>
          </a:p>
          <a:p>
            <a:pPr algn="ctr"/>
            <a:r>
              <a:rPr lang="en-US" sz="2800">
                <a:solidFill>
                  <a:schemeClr val="accent1">
                    <a:lumMod val="40000"/>
                    <a:lumOff val="60000"/>
                  </a:schemeClr>
                </a:solidFill>
              </a:rPr>
              <a:t>by G2T6</a:t>
            </a:r>
            <a:endParaRPr lang="en-US" sz="2800">
              <a:solidFill>
                <a:schemeClr val="accent1">
                  <a:lumMod val="40000"/>
                  <a:lumOff val="60000"/>
                </a:schemeClr>
              </a:solidFill>
              <a:cs typeface="Calibri"/>
            </a:endParaRPr>
          </a:p>
          <a:p>
            <a:pPr algn="ctr"/>
            <a:endParaRPr lang="en-US" sz="2400">
              <a:solidFill>
                <a:schemeClr val="accent1">
                  <a:lumMod val="40000"/>
                  <a:lumOff val="60000"/>
                </a:schemeClr>
              </a:solidFill>
            </a:endParaRPr>
          </a:p>
          <a:p>
            <a:pPr algn="ctr"/>
            <a:r>
              <a:rPr lang="en-US" sz="1400" b="1" i="1">
                <a:solidFill>
                  <a:schemeClr val="accent1">
                    <a:lumMod val="40000"/>
                    <a:lumOff val="60000"/>
                  </a:schemeClr>
                </a:solidFill>
              </a:rPr>
              <a:t>Andreas Tan Jia Jun, Lee </a:t>
            </a:r>
            <a:r>
              <a:rPr lang="en-US" sz="1400" b="1" i="1" err="1">
                <a:solidFill>
                  <a:schemeClr val="accent1">
                    <a:lumMod val="40000"/>
                    <a:lumOff val="60000"/>
                  </a:schemeClr>
                </a:solidFill>
              </a:rPr>
              <a:t>Kahhe</a:t>
            </a:r>
            <a:r>
              <a:rPr lang="en-US" sz="1400" b="1" i="1">
                <a:solidFill>
                  <a:schemeClr val="accent1">
                    <a:lumMod val="40000"/>
                    <a:lumOff val="60000"/>
                  </a:schemeClr>
                </a:solidFill>
              </a:rPr>
              <a:t>, Tessa Goh Jia Ling, Wang Xian Yang </a:t>
            </a:r>
            <a:r>
              <a:rPr lang="en-US" sz="1400" b="1" i="1" err="1">
                <a:solidFill>
                  <a:schemeClr val="accent1">
                    <a:lumMod val="40000"/>
                    <a:lumOff val="60000"/>
                  </a:schemeClr>
                </a:solidFill>
              </a:rPr>
              <a:t>Jerrel</a:t>
            </a:r>
            <a:r>
              <a:rPr lang="en-US" sz="1400" b="1" i="1">
                <a:solidFill>
                  <a:schemeClr val="accent1">
                    <a:lumMod val="40000"/>
                    <a:lumOff val="60000"/>
                  </a:schemeClr>
                </a:solidFill>
              </a:rPr>
              <a:t>, Wesley Ong Yu Kai</a:t>
            </a:r>
            <a:endParaRPr lang="en-US" sz="1400" b="1" i="1">
              <a:solidFill>
                <a:schemeClr val="accent1">
                  <a:lumMod val="40000"/>
                  <a:lumOff val="60000"/>
                </a:schemeClr>
              </a:solidFill>
              <a:cs typeface="Calibri"/>
            </a:endParaRPr>
          </a:p>
        </p:txBody>
      </p:sp>
    </p:spTree>
    <p:extLst>
      <p:ext uri="{BB962C8B-B14F-4D97-AF65-F5344CB8AC3E}">
        <p14:creationId xmlns:p14="http://schemas.microsoft.com/office/powerpoint/2010/main" val="1306439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A5D2D0-70FD-41DE-915F-D208ED937818}"/>
              </a:ext>
            </a:extLst>
          </p:cNvPr>
          <p:cNvSpPr>
            <a:spLocks noGrp="1"/>
          </p:cNvSpPr>
          <p:nvPr>
            <p:ph type="body" sz="quarter" idx="13"/>
          </p:nvPr>
        </p:nvSpPr>
        <p:spPr>
          <a:xfrm>
            <a:off x="76200" y="136525"/>
            <a:ext cx="10048188" cy="495301"/>
          </a:xfrm>
        </p:spPr>
        <p:txBody>
          <a:bodyPr>
            <a:normAutofit/>
          </a:bodyPr>
          <a:lstStyle/>
          <a:p>
            <a:r>
              <a:rPr lang="en-US">
                <a:solidFill>
                  <a:srgbClr val="00B6F0"/>
                </a:solidFill>
              </a:rPr>
              <a:t>Methodology | Process flow </a:t>
            </a:r>
          </a:p>
        </p:txBody>
      </p:sp>
      <p:sp>
        <p:nvSpPr>
          <p:cNvPr id="5" name="TextBox 4">
            <a:extLst>
              <a:ext uri="{FF2B5EF4-FFF2-40B4-BE49-F238E27FC236}">
                <a16:creationId xmlns:a16="http://schemas.microsoft.com/office/drawing/2014/main" id="{DCA0C940-481E-423F-986E-D36D90899BAC}"/>
              </a:ext>
            </a:extLst>
          </p:cNvPr>
          <p:cNvSpPr txBox="1"/>
          <p:nvPr/>
        </p:nvSpPr>
        <p:spPr>
          <a:xfrm>
            <a:off x="607957" y="2234858"/>
            <a:ext cx="3273182" cy="369332"/>
          </a:xfrm>
          <a:prstGeom prst="rect">
            <a:avLst/>
          </a:prstGeom>
          <a:solidFill>
            <a:srgbClr val="00B6F0"/>
          </a:solidFill>
        </p:spPr>
        <p:txBody>
          <a:bodyPr wrap="square" rtlCol="0">
            <a:spAutoFit/>
          </a:bodyPr>
          <a:lstStyle/>
          <a:p>
            <a:pPr algn="ctr"/>
            <a:r>
              <a:rPr lang="en-US" b="1">
                <a:solidFill>
                  <a:schemeClr val="bg1"/>
                </a:solidFill>
              </a:rPr>
              <a:t>Training</a:t>
            </a:r>
          </a:p>
        </p:txBody>
      </p:sp>
      <p:sp>
        <p:nvSpPr>
          <p:cNvPr id="6" name="TextBox 5">
            <a:extLst>
              <a:ext uri="{FF2B5EF4-FFF2-40B4-BE49-F238E27FC236}">
                <a16:creationId xmlns:a16="http://schemas.microsoft.com/office/drawing/2014/main" id="{264E2416-440C-4DD3-969D-BB8544115F46}"/>
              </a:ext>
            </a:extLst>
          </p:cNvPr>
          <p:cNvSpPr txBox="1"/>
          <p:nvPr/>
        </p:nvSpPr>
        <p:spPr>
          <a:xfrm>
            <a:off x="593113" y="2884367"/>
            <a:ext cx="3273182" cy="3416320"/>
          </a:xfrm>
          <a:prstGeom prst="rect">
            <a:avLst/>
          </a:prstGeom>
          <a:noFill/>
          <a:ln>
            <a:solidFill>
              <a:srgbClr val="00B6F0"/>
            </a:solidFill>
            <a:prstDash val="dash"/>
          </a:ln>
        </p:spPr>
        <p:txBody>
          <a:bodyPr wrap="square" lIns="91440" tIns="45720" rIns="91440" bIns="45720" rtlCol="0" anchor="t">
            <a:spAutoFit/>
          </a:bodyPr>
          <a:lstStyle/>
          <a:p>
            <a:r>
              <a:rPr lang="en-US">
                <a:solidFill>
                  <a:schemeClr val="bg1"/>
                </a:solidFill>
                <a:latin typeface="charter"/>
              </a:rPr>
              <a:t>First we will be training the models with </a:t>
            </a:r>
            <a:r>
              <a:rPr lang="en-US" b="1">
                <a:solidFill>
                  <a:srgbClr val="00B6F0"/>
                </a:solidFill>
                <a:latin typeface="charter"/>
              </a:rPr>
              <a:t>Dataset1</a:t>
            </a:r>
            <a:r>
              <a:rPr lang="en-US">
                <a:solidFill>
                  <a:schemeClr val="bg1"/>
                </a:solidFill>
                <a:latin typeface="charter"/>
              </a:rPr>
              <a:t> using the following </a:t>
            </a:r>
          </a:p>
          <a:p>
            <a:pPr marL="342900" indent="-342900">
              <a:buFont typeface="+mj-lt"/>
              <a:buAutoNum type="arabicPeriod"/>
            </a:pPr>
            <a:endParaRPr lang="en-US">
              <a:solidFill>
                <a:schemeClr val="bg1"/>
              </a:solidFill>
              <a:latin typeface="charter"/>
            </a:endParaRPr>
          </a:p>
          <a:p>
            <a:pPr marL="342900" indent="-342900">
              <a:buFont typeface="+mj-lt"/>
              <a:buAutoNum type="arabicPeriod"/>
            </a:pPr>
            <a:r>
              <a:rPr lang="en-US">
                <a:solidFill>
                  <a:schemeClr val="bg1"/>
                </a:solidFill>
                <a:latin typeface="charter"/>
              </a:rPr>
              <a:t>Neural Network</a:t>
            </a:r>
          </a:p>
          <a:p>
            <a:pPr marL="342900" indent="-342900">
              <a:buFont typeface="+mj-lt"/>
              <a:buAutoNum type="arabicPeriod"/>
            </a:pPr>
            <a:r>
              <a:rPr lang="en-US">
                <a:solidFill>
                  <a:schemeClr val="bg1"/>
                </a:solidFill>
                <a:latin typeface="charter"/>
              </a:rPr>
              <a:t>Random Forest</a:t>
            </a:r>
          </a:p>
          <a:p>
            <a:pPr marL="342900" indent="-342900">
              <a:buFont typeface="+mj-lt"/>
              <a:buAutoNum type="arabicPeriod"/>
            </a:pPr>
            <a:r>
              <a:rPr lang="en-US">
                <a:solidFill>
                  <a:schemeClr val="bg1"/>
                </a:solidFill>
                <a:latin typeface="charter"/>
              </a:rPr>
              <a:t>KNN</a:t>
            </a:r>
          </a:p>
          <a:p>
            <a:pPr marL="342900" indent="-342900">
              <a:buFont typeface="+mj-lt"/>
              <a:buAutoNum type="arabicPeriod"/>
            </a:pPr>
            <a:r>
              <a:rPr lang="en-US">
                <a:solidFill>
                  <a:schemeClr val="bg1"/>
                </a:solidFill>
                <a:latin typeface="charter"/>
              </a:rPr>
              <a:t>SVM</a:t>
            </a:r>
          </a:p>
          <a:p>
            <a:pPr marL="800100" lvl="1" indent="-342900">
              <a:buFont typeface="+mj-lt"/>
              <a:buAutoNum type="arabicPeriod"/>
            </a:pPr>
            <a:r>
              <a:rPr lang="en-US">
                <a:solidFill>
                  <a:schemeClr val="bg1"/>
                </a:solidFill>
                <a:latin typeface="charter"/>
              </a:rPr>
              <a:t>Linear</a:t>
            </a:r>
          </a:p>
          <a:p>
            <a:pPr marL="800100" lvl="1" indent="-342900">
              <a:buFont typeface="+mj-lt"/>
              <a:buAutoNum type="arabicPeriod"/>
            </a:pPr>
            <a:r>
              <a:rPr lang="en-US" err="1">
                <a:solidFill>
                  <a:schemeClr val="bg1"/>
                </a:solidFill>
                <a:latin typeface="charter"/>
              </a:rPr>
              <a:t>Kernal</a:t>
            </a:r>
            <a:endParaRPr lang="en-US">
              <a:solidFill>
                <a:schemeClr val="bg1"/>
              </a:solidFill>
              <a:latin typeface="charter"/>
            </a:endParaRPr>
          </a:p>
          <a:p>
            <a:pPr marL="342900" indent="-342900">
              <a:buFont typeface="+mj-lt"/>
              <a:buAutoNum type="arabicPeriod"/>
            </a:pPr>
            <a:r>
              <a:rPr lang="en-US" err="1">
                <a:solidFill>
                  <a:schemeClr val="bg1"/>
                </a:solidFill>
                <a:latin typeface="charter"/>
              </a:rPr>
              <a:t>spaCy</a:t>
            </a:r>
            <a:endParaRPr lang="en-US">
              <a:solidFill>
                <a:schemeClr val="bg1"/>
              </a:solidFill>
              <a:latin typeface="charter"/>
            </a:endParaRPr>
          </a:p>
          <a:p>
            <a:pPr marL="342900" indent="-342900">
              <a:buFont typeface="+mj-lt"/>
              <a:buAutoNum type="arabicPeriod"/>
            </a:pPr>
            <a:r>
              <a:rPr lang="en-US" err="1">
                <a:solidFill>
                  <a:schemeClr val="bg1"/>
                </a:solidFill>
                <a:latin typeface="charter"/>
              </a:rPr>
              <a:t>Gensim</a:t>
            </a:r>
            <a:r>
              <a:rPr lang="en-US">
                <a:solidFill>
                  <a:schemeClr val="bg1"/>
                </a:solidFill>
                <a:latin typeface="charter"/>
              </a:rPr>
              <a:t> </a:t>
            </a:r>
          </a:p>
        </p:txBody>
      </p:sp>
      <p:sp>
        <p:nvSpPr>
          <p:cNvPr id="7" name="TextBox 6">
            <a:extLst>
              <a:ext uri="{FF2B5EF4-FFF2-40B4-BE49-F238E27FC236}">
                <a16:creationId xmlns:a16="http://schemas.microsoft.com/office/drawing/2014/main" id="{7DD5A686-2D12-4B93-A464-BDE3907B6E87}"/>
              </a:ext>
            </a:extLst>
          </p:cNvPr>
          <p:cNvSpPr txBox="1"/>
          <p:nvPr/>
        </p:nvSpPr>
        <p:spPr>
          <a:xfrm>
            <a:off x="4489095" y="2234858"/>
            <a:ext cx="3273182" cy="369332"/>
          </a:xfrm>
          <a:prstGeom prst="rect">
            <a:avLst/>
          </a:prstGeom>
          <a:solidFill>
            <a:srgbClr val="00B6F0"/>
          </a:solidFill>
        </p:spPr>
        <p:txBody>
          <a:bodyPr wrap="square" rtlCol="0">
            <a:spAutoFit/>
          </a:bodyPr>
          <a:lstStyle/>
          <a:p>
            <a:pPr algn="ctr"/>
            <a:r>
              <a:rPr lang="en-US" b="1">
                <a:solidFill>
                  <a:schemeClr val="bg1"/>
                </a:solidFill>
              </a:rPr>
              <a:t>Testing</a:t>
            </a:r>
          </a:p>
        </p:txBody>
      </p:sp>
      <p:sp>
        <p:nvSpPr>
          <p:cNvPr id="8" name="TextBox 7">
            <a:extLst>
              <a:ext uri="{FF2B5EF4-FFF2-40B4-BE49-F238E27FC236}">
                <a16:creationId xmlns:a16="http://schemas.microsoft.com/office/drawing/2014/main" id="{BC40EEE6-62D2-452C-A89B-9994650E455A}"/>
              </a:ext>
            </a:extLst>
          </p:cNvPr>
          <p:cNvSpPr txBox="1"/>
          <p:nvPr/>
        </p:nvSpPr>
        <p:spPr>
          <a:xfrm>
            <a:off x="8370233" y="2214921"/>
            <a:ext cx="3213810" cy="369332"/>
          </a:xfrm>
          <a:prstGeom prst="rect">
            <a:avLst/>
          </a:prstGeom>
          <a:solidFill>
            <a:srgbClr val="00B6F0"/>
          </a:solidFill>
        </p:spPr>
        <p:txBody>
          <a:bodyPr wrap="square" rtlCol="0">
            <a:spAutoFit/>
          </a:bodyPr>
          <a:lstStyle/>
          <a:p>
            <a:pPr algn="ctr"/>
            <a:r>
              <a:rPr lang="en-US" b="1">
                <a:solidFill>
                  <a:schemeClr val="bg1"/>
                </a:solidFill>
              </a:rPr>
              <a:t>Evaluating</a:t>
            </a:r>
          </a:p>
        </p:txBody>
      </p:sp>
      <p:sp>
        <p:nvSpPr>
          <p:cNvPr id="10" name="TextBox 9">
            <a:extLst>
              <a:ext uri="{FF2B5EF4-FFF2-40B4-BE49-F238E27FC236}">
                <a16:creationId xmlns:a16="http://schemas.microsoft.com/office/drawing/2014/main" id="{25D1537D-5EB8-4C31-9033-9D209F412646}"/>
              </a:ext>
            </a:extLst>
          </p:cNvPr>
          <p:cNvSpPr txBox="1"/>
          <p:nvPr/>
        </p:nvSpPr>
        <p:spPr>
          <a:xfrm>
            <a:off x="8370233" y="2884366"/>
            <a:ext cx="3273182" cy="3416320"/>
          </a:xfrm>
          <a:prstGeom prst="rect">
            <a:avLst/>
          </a:prstGeom>
          <a:noFill/>
          <a:ln>
            <a:solidFill>
              <a:srgbClr val="00B6F0"/>
            </a:solidFill>
            <a:prstDash val="dash"/>
          </a:ln>
        </p:spPr>
        <p:txBody>
          <a:bodyPr wrap="square" lIns="91440" tIns="45720" rIns="91440" bIns="45720" rtlCol="0" anchor="t">
            <a:spAutoFit/>
          </a:bodyPr>
          <a:lstStyle/>
          <a:p>
            <a:r>
              <a:rPr lang="en-US">
                <a:solidFill>
                  <a:schemeClr val="bg1"/>
                </a:solidFill>
                <a:latin typeface="charter"/>
              </a:rPr>
              <a:t>Models will be evaluated based on train and test accuracy</a:t>
            </a:r>
          </a:p>
          <a:p>
            <a:endParaRPr lang="en-US">
              <a:solidFill>
                <a:schemeClr val="bg1"/>
              </a:solidFill>
              <a:latin typeface="charter"/>
            </a:endParaRPr>
          </a:p>
          <a:p>
            <a:endParaRPr lang="en-US">
              <a:solidFill>
                <a:schemeClr val="bg1"/>
              </a:solidFill>
              <a:latin typeface="charter"/>
            </a:endParaRPr>
          </a:p>
          <a:p>
            <a:endParaRPr lang="en-US">
              <a:solidFill>
                <a:schemeClr val="bg1"/>
              </a:solidFill>
              <a:latin typeface="charter"/>
            </a:endParaRPr>
          </a:p>
          <a:p>
            <a:endParaRPr lang="en-US">
              <a:solidFill>
                <a:schemeClr val="bg1"/>
              </a:solidFill>
              <a:latin typeface="charter"/>
            </a:endParaRPr>
          </a:p>
          <a:p>
            <a:endParaRPr lang="en-US">
              <a:solidFill>
                <a:schemeClr val="bg1"/>
              </a:solidFill>
              <a:latin typeface="charter"/>
            </a:endParaRPr>
          </a:p>
          <a:p>
            <a:endParaRPr lang="en-US">
              <a:solidFill>
                <a:schemeClr val="bg1"/>
              </a:solidFill>
              <a:latin typeface="charter"/>
            </a:endParaRPr>
          </a:p>
          <a:p>
            <a:endParaRPr lang="en-US">
              <a:solidFill>
                <a:schemeClr val="bg1"/>
              </a:solidFill>
              <a:latin typeface="charter"/>
            </a:endParaRPr>
          </a:p>
          <a:p>
            <a:endParaRPr lang="en-US">
              <a:solidFill>
                <a:schemeClr val="bg1"/>
              </a:solidFill>
              <a:latin typeface="charter"/>
            </a:endParaRPr>
          </a:p>
          <a:p>
            <a:endParaRPr lang="en-US">
              <a:solidFill>
                <a:schemeClr val="bg1"/>
              </a:solidFill>
              <a:latin typeface="charter"/>
            </a:endParaRPr>
          </a:p>
          <a:p>
            <a:endParaRPr lang="en-US">
              <a:solidFill>
                <a:schemeClr val="bg1"/>
              </a:solidFill>
              <a:latin typeface="charter"/>
            </a:endParaRPr>
          </a:p>
        </p:txBody>
      </p:sp>
      <p:sp>
        <p:nvSpPr>
          <p:cNvPr id="13" name="TextBox 12">
            <a:extLst>
              <a:ext uri="{FF2B5EF4-FFF2-40B4-BE49-F238E27FC236}">
                <a16:creationId xmlns:a16="http://schemas.microsoft.com/office/drawing/2014/main" id="{16080001-A969-4CB7-90A9-7490BA730D54}"/>
              </a:ext>
            </a:extLst>
          </p:cNvPr>
          <p:cNvSpPr txBox="1"/>
          <p:nvPr/>
        </p:nvSpPr>
        <p:spPr>
          <a:xfrm>
            <a:off x="4459408" y="2898962"/>
            <a:ext cx="3273182" cy="3416320"/>
          </a:xfrm>
          <a:prstGeom prst="rect">
            <a:avLst/>
          </a:prstGeom>
          <a:noFill/>
          <a:ln>
            <a:solidFill>
              <a:srgbClr val="00B6F0"/>
            </a:solidFill>
            <a:prstDash val="dash"/>
          </a:ln>
        </p:spPr>
        <p:txBody>
          <a:bodyPr wrap="square" lIns="91440" tIns="45720" rIns="91440" bIns="45720" rtlCol="0" anchor="t">
            <a:spAutoFit/>
          </a:bodyPr>
          <a:lstStyle/>
          <a:p>
            <a:r>
              <a:rPr lang="en-US">
                <a:solidFill>
                  <a:schemeClr val="bg1"/>
                </a:solidFill>
                <a:latin typeface="charter"/>
              </a:rPr>
              <a:t>The models will then be tested on </a:t>
            </a:r>
            <a:r>
              <a:rPr lang="en-US">
                <a:solidFill>
                  <a:srgbClr val="00B6F0"/>
                </a:solidFill>
                <a:latin typeface="charter"/>
              </a:rPr>
              <a:t>Dataset2</a:t>
            </a:r>
          </a:p>
          <a:p>
            <a:endParaRPr lang="en-US">
              <a:solidFill>
                <a:srgbClr val="00B6F0"/>
              </a:solidFill>
              <a:latin typeface="charter"/>
            </a:endParaRPr>
          </a:p>
          <a:p>
            <a:endParaRPr lang="en-US">
              <a:solidFill>
                <a:srgbClr val="00B6F0"/>
              </a:solidFill>
              <a:latin typeface="charter"/>
            </a:endParaRPr>
          </a:p>
          <a:p>
            <a:endParaRPr lang="en-US">
              <a:solidFill>
                <a:srgbClr val="00B6F0"/>
              </a:solidFill>
              <a:latin typeface="charter"/>
            </a:endParaRPr>
          </a:p>
          <a:p>
            <a:endParaRPr lang="en-US">
              <a:solidFill>
                <a:srgbClr val="00B6F0"/>
              </a:solidFill>
              <a:latin typeface="charter"/>
            </a:endParaRPr>
          </a:p>
          <a:p>
            <a:endParaRPr lang="en-US">
              <a:solidFill>
                <a:srgbClr val="00B6F0"/>
              </a:solidFill>
              <a:latin typeface="charter"/>
            </a:endParaRPr>
          </a:p>
          <a:p>
            <a:endParaRPr lang="en-US">
              <a:solidFill>
                <a:srgbClr val="00B6F0"/>
              </a:solidFill>
              <a:latin typeface="charter"/>
            </a:endParaRPr>
          </a:p>
          <a:p>
            <a:endParaRPr lang="en-US">
              <a:solidFill>
                <a:srgbClr val="00B6F0"/>
              </a:solidFill>
              <a:latin typeface="charter"/>
            </a:endParaRPr>
          </a:p>
          <a:p>
            <a:endParaRPr lang="en-US">
              <a:solidFill>
                <a:srgbClr val="00B6F0"/>
              </a:solidFill>
              <a:latin typeface="charter"/>
            </a:endParaRPr>
          </a:p>
          <a:p>
            <a:endParaRPr lang="en-US">
              <a:solidFill>
                <a:srgbClr val="00B6F0"/>
              </a:solidFill>
              <a:latin typeface="charter"/>
            </a:endParaRPr>
          </a:p>
          <a:p>
            <a:pPr marL="285750" indent="-285750">
              <a:buFont typeface="Arial" panose="020B0604020202020204" pitchFamily="34" charset="0"/>
              <a:buChar char="•"/>
            </a:pPr>
            <a:endParaRPr lang="en-US">
              <a:solidFill>
                <a:schemeClr val="bg1"/>
              </a:solidFill>
              <a:latin typeface="charter"/>
            </a:endParaRPr>
          </a:p>
        </p:txBody>
      </p:sp>
      <p:pic>
        <p:nvPicPr>
          <p:cNvPr id="9" name="Graphic 8" descr="Scientific Thought with solid fill">
            <a:extLst>
              <a:ext uri="{FF2B5EF4-FFF2-40B4-BE49-F238E27FC236}">
                <a16:creationId xmlns:a16="http://schemas.microsoft.com/office/drawing/2014/main" id="{057D85C5-D248-47A2-B804-35730DDDC3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3278" y="947620"/>
            <a:ext cx="1287238" cy="1287238"/>
          </a:xfrm>
          <a:prstGeom prst="rect">
            <a:avLst/>
          </a:prstGeom>
        </p:spPr>
      </p:pic>
      <p:pic>
        <p:nvPicPr>
          <p:cNvPr id="12" name="Graphic 11" descr="Clipboard Mixed with solid fill">
            <a:extLst>
              <a:ext uri="{FF2B5EF4-FFF2-40B4-BE49-F238E27FC236}">
                <a16:creationId xmlns:a16="http://schemas.microsoft.com/office/drawing/2014/main" id="{43CBF06C-5228-417B-BDAE-1DFF1F8099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5740" y="926598"/>
            <a:ext cx="1287238" cy="1287238"/>
          </a:xfrm>
          <a:prstGeom prst="rect">
            <a:avLst/>
          </a:prstGeom>
        </p:spPr>
      </p:pic>
      <p:pic>
        <p:nvPicPr>
          <p:cNvPr id="15" name="Graphic 14" descr="Teacher with solid fill">
            <a:extLst>
              <a:ext uri="{FF2B5EF4-FFF2-40B4-BE49-F238E27FC236}">
                <a16:creationId xmlns:a16="http://schemas.microsoft.com/office/drawing/2014/main" id="{BC422490-D579-47A3-AB11-D645F73EE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8202" y="1023028"/>
            <a:ext cx="1287238" cy="1287238"/>
          </a:xfrm>
          <a:prstGeom prst="rect">
            <a:avLst/>
          </a:prstGeom>
        </p:spPr>
      </p:pic>
    </p:spTree>
    <p:extLst>
      <p:ext uri="{BB962C8B-B14F-4D97-AF65-F5344CB8AC3E}">
        <p14:creationId xmlns:p14="http://schemas.microsoft.com/office/powerpoint/2010/main" val="208042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5248AC0-3E94-46F1-8D33-B7B273370FA8}"/>
              </a:ext>
            </a:extLst>
          </p:cNvPr>
          <p:cNvSpPr/>
          <p:nvPr/>
        </p:nvSpPr>
        <p:spPr>
          <a:xfrm>
            <a:off x="8212638" y="1761948"/>
            <a:ext cx="3827005" cy="1754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a:extLst>
              <a:ext uri="{FF2B5EF4-FFF2-40B4-BE49-F238E27FC236}">
                <a16:creationId xmlns:a16="http://schemas.microsoft.com/office/drawing/2014/main" id="{FEEE9045-2B4D-4037-BB20-EC4831FED483}"/>
              </a:ext>
            </a:extLst>
          </p:cNvPr>
          <p:cNvSpPr>
            <a:spLocks noGrp="1"/>
          </p:cNvSpPr>
          <p:nvPr>
            <p:ph type="body" sz="quarter" idx="13"/>
          </p:nvPr>
        </p:nvSpPr>
        <p:spPr>
          <a:xfrm>
            <a:off x="76200" y="136525"/>
            <a:ext cx="5475514" cy="495301"/>
          </a:xfrm>
        </p:spPr>
        <p:txBody>
          <a:bodyPr>
            <a:normAutofit/>
          </a:bodyPr>
          <a:lstStyle/>
          <a:p>
            <a:r>
              <a:rPr lang="en-US">
                <a:solidFill>
                  <a:srgbClr val="00B6F0"/>
                </a:solidFill>
              </a:rPr>
              <a:t>Methodology | Neural Network</a:t>
            </a:r>
          </a:p>
        </p:txBody>
      </p:sp>
      <p:sp>
        <p:nvSpPr>
          <p:cNvPr id="5" name="TextBox 4">
            <a:extLst>
              <a:ext uri="{FF2B5EF4-FFF2-40B4-BE49-F238E27FC236}">
                <a16:creationId xmlns:a16="http://schemas.microsoft.com/office/drawing/2014/main" id="{68717FF2-1AFB-4C89-A2E1-960F84458FD1}"/>
              </a:ext>
            </a:extLst>
          </p:cNvPr>
          <p:cNvSpPr txBox="1"/>
          <p:nvPr/>
        </p:nvSpPr>
        <p:spPr>
          <a:xfrm>
            <a:off x="152355" y="1038688"/>
            <a:ext cx="3053919" cy="369332"/>
          </a:xfrm>
          <a:prstGeom prst="rect">
            <a:avLst/>
          </a:prstGeom>
          <a:solidFill>
            <a:srgbClr val="00B6F0"/>
          </a:solidFill>
        </p:spPr>
        <p:txBody>
          <a:bodyPr wrap="square" rtlCol="0">
            <a:spAutoFit/>
          </a:bodyPr>
          <a:lstStyle/>
          <a:p>
            <a:pPr algn="ctr"/>
            <a:r>
              <a:rPr lang="en-US" b="1">
                <a:solidFill>
                  <a:schemeClr val="bg1"/>
                </a:solidFill>
              </a:rPr>
              <a:t>What is Neural Network</a:t>
            </a:r>
          </a:p>
        </p:txBody>
      </p:sp>
      <p:sp>
        <p:nvSpPr>
          <p:cNvPr id="6" name="TextBox 5">
            <a:extLst>
              <a:ext uri="{FF2B5EF4-FFF2-40B4-BE49-F238E27FC236}">
                <a16:creationId xmlns:a16="http://schemas.microsoft.com/office/drawing/2014/main" id="{3F322506-66EE-44F1-A3CA-241C985B981B}"/>
              </a:ext>
            </a:extLst>
          </p:cNvPr>
          <p:cNvSpPr txBox="1"/>
          <p:nvPr/>
        </p:nvSpPr>
        <p:spPr>
          <a:xfrm>
            <a:off x="3305453" y="1042165"/>
            <a:ext cx="8734192" cy="646331"/>
          </a:xfrm>
          <a:prstGeom prst="rect">
            <a:avLst/>
          </a:prstGeom>
          <a:noFill/>
          <a:ln>
            <a:solidFill>
              <a:srgbClr val="00B6F0"/>
            </a:solidFill>
            <a:prstDash val="dash"/>
          </a:ln>
        </p:spPr>
        <p:txBody>
          <a:bodyPr wrap="square" rtlCol="0">
            <a:spAutoFit/>
          </a:bodyPr>
          <a:lstStyle/>
          <a:p>
            <a:r>
              <a:rPr lang="en-US">
                <a:solidFill>
                  <a:schemeClr val="bg1"/>
                </a:solidFill>
              </a:rPr>
              <a:t>A subset of machine learning where it can recognize patterns. Neural Networks help us to cluster and classify.</a:t>
            </a:r>
          </a:p>
        </p:txBody>
      </p:sp>
      <p:sp>
        <p:nvSpPr>
          <p:cNvPr id="8" name="TextBox 7">
            <a:extLst>
              <a:ext uri="{FF2B5EF4-FFF2-40B4-BE49-F238E27FC236}">
                <a16:creationId xmlns:a16="http://schemas.microsoft.com/office/drawing/2014/main" id="{AB56950D-F5AF-4BE3-92DC-19E1AD4C7904}"/>
              </a:ext>
            </a:extLst>
          </p:cNvPr>
          <p:cNvSpPr txBox="1"/>
          <p:nvPr/>
        </p:nvSpPr>
        <p:spPr>
          <a:xfrm>
            <a:off x="3305453" y="3619283"/>
            <a:ext cx="2578889" cy="1569660"/>
          </a:xfrm>
          <a:prstGeom prst="rect">
            <a:avLst/>
          </a:prstGeom>
          <a:noFill/>
          <a:ln>
            <a:solidFill>
              <a:srgbClr val="00B6F0"/>
            </a:solidFill>
            <a:prstDash val="dash"/>
          </a:ln>
        </p:spPr>
        <p:txBody>
          <a:bodyPr wrap="square" lIns="91440" tIns="45720" rIns="91440" bIns="45720" rtlCol="0" anchor="t">
            <a:spAutoFit/>
          </a:bodyPr>
          <a:lstStyle/>
          <a:p>
            <a:r>
              <a:rPr lang="en-US" sz="1600" b="1">
                <a:solidFill>
                  <a:srgbClr val="00B6F0"/>
                </a:solidFill>
                <a:latin typeface="charter"/>
              </a:rPr>
              <a:t>LSTM Model</a:t>
            </a:r>
            <a:r>
              <a:rPr lang="en-US" sz="1600">
                <a:solidFill>
                  <a:schemeClr val="bg1"/>
                </a:solidFill>
                <a:latin typeface="charter"/>
              </a:rPr>
              <a:t> </a:t>
            </a:r>
          </a:p>
          <a:p>
            <a:r>
              <a:rPr lang="en-US" sz="1600">
                <a:solidFill>
                  <a:schemeClr val="bg1"/>
                </a:solidFill>
                <a:latin typeface="charter"/>
              </a:rPr>
              <a:t>Generic: Test Accuracy: 91%</a:t>
            </a:r>
          </a:p>
          <a:p>
            <a:r>
              <a:rPr lang="en-US" sz="1600" err="1">
                <a:solidFill>
                  <a:schemeClr val="bg1"/>
                </a:solidFill>
                <a:latin typeface="charter"/>
              </a:rPr>
              <a:t>Twint</a:t>
            </a:r>
            <a:r>
              <a:rPr lang="en-US" sz="1600">
                <a:solidFill>
                  <a:schemeClr val="bg1"/>
                </a:solidFill>
                <a:latin typeface="charter"/>
              </a:rPr>
              <a:t>: Test Accuracy: </a:t>
            </a:r>
            <a:r>
              <a:rPr lang="en-US" sz="1600" b="1">
                <a:solidFill>
                  <a:srgbClr val="00B6F0"/>
                </a:solidFill>
                <a:latin typeface="charter"/>
              </a:rPr>
              <a:t>37.33%</a:t>
            </a:r>
          </a:p>
          <a:p>
            <a:r>
              <a:rPr lang="en-US" sz="1600">
                <a:solidFill>
                  <a:schemeClr val="bg1"/>
                </a:solidFill>
                <a:latin typeface="charter"/>
              </a:rPr>
              <a:t>Evaluation: Takes time and sequence into account</a:t>
            </a:r>
          </a:p>
          <a:p>
            <a:endParaRPr lang="en-US" sz="1600" b="1">
              <a:solidFill>
                <a:schemeClr val="bg1"/>
              </a:solidFill>
              <a:latin typeface="charter"/>
            </a:endParaRPr>
          </a:p>
        </p:txBody>
      </p:sp>
      <p:sp>
        <p:nvSpPr>
          <p:cNvPr id="9" name="TextBox 8">
            <a:extLst>
              <a:ext uri="{FF2B5EF4-FFF2-40B4-BE49-F238E27FC236}">
                <a16:creationId xmlns:a16="http://schemas.microsoft.com/office/drawing/2014/main" id="{AFDA34C8-E987-45DB-9F37-4A4CECB414D0}"/>
              </a:ext>
            </a:extLst>
          </p:cNvPr>
          <p:cNvSpPr txBox="1"/>
          <p:nvPr/>
        </p:nvSpPr>
        <p:spPr>
          <a:xfrm>
            <a:off x="6242400" y="3628807"/>
            <a:ext cx="2758722" cy="1569660"/>
          </a:xfrm>
          <a:prstGeom prst="rect">
            <a:avLst/>
          </a:prstGeom>
          <a:noFill/>
          <a:ln>
            <a:solidFill>
              <a:srgbClr val="00B6F0"/>
            </a:solidFill>
            <a:prstDash val="dash"/>
          </a:ln>
        </p:spPr>
        <p:txBody>
          <a:bodyPr wrap="square" lIns="91440" tIns="45720" rIns="91440" bIns="45720" rtlCol="0" anchor="t">
            <a:spAutoFit/>
          </a:bodyPr>
          <a:lstStyle/>
          <a:p>
            <a:r>
              <a:rPr lang="en-US" sz="1600" b="1">
                <a:solidFill>
                  <a:srgbClr val="00B6F0"/>
                </a:solidFill>
                <a:latin typeface="charter"/>
              </a:rPr>
              <a:t>Bidirectional LSTM Model</a:t>
            </a:r>
            <a:r>
              <a:rPr lang="en-US" sz="1600">
                <a:solidFill>
                  <a:schemeClr val="bg1"/>
                </a:solidFill>
                <a:latin typeface="charter"/>
              </a:rPr>
              <a:t> </a:t>
            </a:r>
          </a:p>
          <a:p>
            <a:r>
              <a:rPr lang="en-US" sz="1600">
                <a:solidFill>
                  <a:schemeClr val="bg1"/>
                </a:solidFill>
                <a:latin typeface="charter"/>
              </a:rPr>
              <a:t>Generic: Test Accuracy: 94%</a:t>
            </a:r>
          </a:p>
          <a:p>
            <a:r>
              <a:rPr lang="en-US" sz="1600" err="1">
                <a:solidFill>
                  <a:schemeClr val="bg1"/>
                </a:solidFill>
                <a:latin typeface="charter"/>
              </a:rPr>
              <a:t>Twint</a:t>
            </a:r>
            <a:r>
              <a:rPr lang="en-US" sz="1600">
                <a:solidFill>
                  <a:schemeClr val="bg1"/>
                </a:solidFill>
                <a:latin typeface="charter"/>
              </a:rPr>
              <a:t>: Test Accuracy: </a:t>
            </a:r>
            <a:r>
              <a:rPr lang="en-US" sz="1600" b="1">
                <a:solidFill>
                  <a:srgbClr val="00B6F0"/>
                </a:solidFill>
                <a:latin typeface="charter"/>
              </a:rPr>
              <a:t>38.44%</a:t>
            </a:r>
          </a:p>
          <a:p>
            <a:r>
              <a:rPr lang="en-US" sz="1600">
                <a:solidFill>
                  <a:schemeClr val="bg1"/>
                </a:solidFill>
                <a:latin typeface="charter"/>
              </a:rPr>
              <a:t>Evaluation: Able to catch more complex patterns than a single RNN</a:t>
            </a:r>
          </a:p>
        </p:txBody>
      </p:sp>
      <p:sp>
        <p:nvSpPr>
          <p:cNvPr id="12" name="TextBox 11">
            <a:extLst>
              <a:ext uri="{FF2B5EF4-FFF2-40B4-BE49-F238E27FC236}">
                <a16:creationId xmlns:a16="http://schemas.microsoft.com/office/drawing/2014/main" id="{A58AEB35-B80A-46FF-9E03-597598606D57}"/>
              </a:ext>
            </a:extLst>
          </p:cNvPr>
          <p:cNvSpPr txBox="1"/>
          <p:nvPr/>
        </p:nvSpPr>
        <p:spPr>
          <a:xfrm>
            <a:off x="9387718" y="3619283"/>
            <a:ext cx="2651927" cy="1569660"/>
          </a:xfrm>
          <a:prstGeom prst="rect">
            <a:avLst/>
          </a:prstGeom>
          <a:noFill/>
          <a:ln>
            <a:solidFill>
              <a:srgbClr val="00B6F0"/>
            </a:solidFill>
            <a:prstDash val="dash"/>
          </a:ln>
        </p:spPr>
        <p:txBody>
          <a:bodyPr wrap="square" lIns="91440" tIns="45720" rIns="91440" bIns="45720" rtlCol="0" anchor="t">
            <a:spAutoFit/>
          </a:bodyPr>
          <a:lstStyle/>
          <a:p>
            <a:r>
              <a:rPr lang="en-US" sz="1600" b="1">
                <a:solidFill>
                  <a:srgbClr val="00B6F0"/>
                </a:solidFill>
                <a:latin typeface="charter"/>
              </a:rPr>
              <a:t>Conv1D Model</a:t>
            </a:r>
            <a:r>
              <a:rPr lang="en-US" sz="1600">
                <a:solidFill>
                  <a:schemeClr val="bg1"/>
                </a:solidFill>
                <a:latin typeface="charter"/>
              </a:rPr>
              <a:t> </a:t>
            </a:r>
          </a:p>
          <a:p>
            <a:r>
              <a:rPr lang="en-US" sz="1600">
                <a:solidFill>
                  <a:schemeClr val="bg1"/>
                </a:solidFill>
                <a:latin typeface="charter"/>
              </a:rPr>
              <a:t>Generic: Test Accuracy: 89%</a:t>
            </a:r>
          </a:p>
          <a:p>
            <a:r>
              <a:rPr lang="en-US" sz="1600" err="1">
                <a:solidFill>
                  <a:schemeClr val="bg1"/>
                </a:solidFill>
                <a:latin typeface="charter"/>
              </a:rPr>
              <a:t>Twint</a:t>
            </a:r>
            <a:r>
              <a:rPr lang="en-US" sz="1600">
                <a:solidFill>
                  <a:schemeClr val="bg1"/>
                </a:solidFill>
                <a:latin typeface="charter"/>
              </a:rPr>
              <a:t>: Test Accuracy: </a:t>
            </a:r>
            <a:r>
              <a:rPr lang="en-US" sz="1600" b="1">
                <a:solidFill>
                  <a:srgbClr val="00B6F0"/>
                </a:solidFill>
                <a:latin typeface="charter"/>
              </a:rPr>
              <a:t>23%</a:t>
            </a:r>
          </a:p>
          <a:p>
            <a:r>
              <a:rPr lang="en-US" sz="1600">
                <a:solidFill>
                  <a:schemeClr val="bg1"/>
                </a:solidFill>
                <a:latin typeface="charter"/>
              </a:rPr>
              <a:t>Evaluation: Faster model and demands cheaper computational cost</a:t>
            </a:r>
            <a:endParaRPr lang="en-US" sz="1600" b="1">
              <a:solidFill>
                <a:schemeClr val="bg1"/>
              </a:solidFill>
              <a:latin typeface="charter"/>
            </a:endParaRPr>
          </a:p>
        </p:txBody>
      </p:sp>
      <p:sp>
        <p:nvSpPr>
          <p:cNvPr id="13" name="TextBox 12">
            <a:extLst>
              <a:ext uri="{FF2B5EF4-FFF2-40B4-BE49-F238E27FC236}">
                <a16:creationId xmlns:a16="http://schemas.microsoft.com/office/drawing/2014/main" id="{2F7D23B0-C2E8-4203-8395-298E0C021549}"/>
              </a:ext>
            </a:extLst>
          </p:cNvPr>
          <p:cNvSpPr txBox="1"/>
          <p:nvPr/>
        </p:nvSpPr>
        <p:spPr>
          <a:xfrm>
            <a:off x="144994" y="3621455"/>
            <a:ext cx="3053919" cy="369332"/>
          </a:xfrm>
          <a:prstGeom prst="rect">
            <a:avLst/>
          </a:prstGeom>
          <a:solidFill>
            <a:srgbClr val="00B6F0"/>
          </a:solidFill>
        </p:spPr>
        <p:txBody>
          <a:bodyPr wrap="square" rtlCol="0">
            <a:spAutoFit/>
          </a:bodyPr>
          <a:lstStyle/>
          <a:p>
            <a:pPr algn="ctr"/>
            <a:r>
              <a:rPr lang="en-US" b="1">
                <a:solidFill>
                  <a:schemeClr val="bg1"/>
                </a:solidFill>
              </a:rPr>
              <a:t>Model Performance</a:t>
            </a:r>
          </a:p>
        </p:txBody>
      </p:sp>
      <p:sp>
        <p:nvSpPr>
          <p:cNvPr id="14" name="TextBox 13">
            <a:extLst>
              <a:ext uri="{FF2B5EF4-FFF2-40B4-BE49-F238E27FC236}">
                <a16:creationId xmlns:a16="http://schemas.microsoft.com/office/drawing/2014/main" id="{BBDD87E3-7C35-4936-A120-D57D6CF692DF}"/>
              </a:ext>
            </a:extLst>
          </p:cNvPr>
          <p:cNvSpPr txBox="1"/>
          <p:nvPr/>
        </p:nvSpPr>
        <p:spPr>
          <a:xfrm>
            <a:off x="3305453" y="5551176"/>
            <a:ext cx="8734192" cy="646331"/>
          </a:xfrm>
          <a:prstGeom prst="rect">
            <a:avLst/>
          </a:prstGeom>
          <a:noFill/>
          <a:ln>
            <a:solidFill>
              <a:srgbClr val="00B6F0"/>
            </a:solidFill>
            <a:prstDash val="dash"/>
          </a:ln>
        </p:spPr>
        <p:txBody>
          <a:bodyPr wrap="square" lIns="91440" tIns="45720" rIns="91440" bIns="45720" rtlCol="0" anchor="t">
            <a:spAutoFit/>
          </a:bodyPr>
          <a:lstStyle/>
          <a:p>
            <a:r>
              <a:rPr lang="en-US">
                <a:solidFill>
                  <a:schemeClr val="bg1"/>
                </a:solidFill>
              </a:rPr>
              <a:t>Challenging to train neural network models, requires hyperparameter tuning. Overall, low accuracy on </a:t>
            </a:r>
            <a:r>
              <a:rPr lang="en-US" err="1">
                <a:solidFill>
                  <a:schemeClr val="bg1"/>
                </a:solidFill>
              </a:rPr>
              <a:t>Twint</a:t>
            </a:r>
            <a:r>
              <a:rPr lang="en-US">
                <a:solidFill>
                  <a:schemeClr val="bg1"/>
                </a:solidFill>
              </a:rPr>
              <a:t> data due to </a:t>
            </a:r>
            <a:r>
              <a:rPr lang="en-US" b="1">
                <a:solidFill>
                  <a:srgbClr val="00B6F0"/>
                </a:solidFill>
              </a:rPr>
              <a:t>overfitting</a:t>
            </a:r>
          </a:p>
        </p:txBody>
      </p:sp>
      <p:pic>
        <p:nvPicPr>
          <p:cNvPr id="4" name="Picture 3">
            <a:extLst>
              <a:ext uri="{FF2B5EF4-FFF2-40B4-BE49-F238E27FC236}">
                <a16:creationId xmlns:a16="http://schemas.microsoft.com/office/drawing/2014/main" id="{A4775860-37BE-483B-9E38-06112F31FE8F}"/>
              </a:ext>
            </a:extLst>
          </p:cNvPr>
          <p:cNvPicPr>
            <a:picLocks noChangeAspect="1"/>
          </p:cNvPicPr>
          <p:nvPr/>
        </p:nvPicPr>
        <p:blipFill>
          <a:blip r:embed="rId3"/>
          <a:stretch>
            <a:fillRect/>
          </a:stretch>
        </p:blipFill>
        <p:spPr>
          <a:xfrm>
            <a:off x="-5152051" y="1038688"/>
            <a:ext cx="4954128" cy="619211"/>
          </a:xfrm>
          <a:prstGeom prst="rect">
            <a:avLst/>
          </a:prstGeom>
        </p:spPr>
      </p:pic>
      <p:pic>
        <p:nvPicPr>
          <p:cNvPr id="16" name="Picture 15">
            <a:extLst>
              <a:ext uri="{FF2B5EF4-FFF2-40B4-BE49-F238E27FC236}">
                <a16:creationId xmlns:a16="http://schemas.microsoft.com/office/drawing/2014/main" id="{15408ADC-551E-4EAC-AB5E-06B0F24482AA}"/>
              </a:ext>
            </a:extLst>
          </p:cNvPr>
          <p:cNvPicPr>
            <a:picLocks noChangeAspect="1"/>
          </p:cNvPicPr>
          <p:nvPr/>
        </p:nvPicPr>
        <p:blipFill>
          <a:blip r:embed="rId4"/>
          <a:stretch>
            <a:fillRect/>
          </a:stretch>
        </p:blipFill>
        <p:spPr>
          <a:xfrm>
            <a:off x="-5161359" y="2264660"/>
            <a:ext cx="4972744" cy="600159"/>
          </a:xfrm>
          <a:prstGeom prst="rect">
            <a:avLst/>
          </a:prstGeom>
        </p:spPr>
      </p:pic>
      <p:pic>
        <p:nvPicPr>
          <p:cNvPr id="18" name="Picture 17">
            <a:extLst>
              <a:ext uri="{FF2B5EF4-FFF2-40B4-BE49-F238E27FC236}">
                <a16:creationId xmlns:a16="http://schemas.microsoft.com/office/drawing/2014/main" id="{F881F993-DBF7-4885-AB1C-5145949737A4}"/>
              </a:ext>
            </a:extLst>
          </p:cNvPr>
          <p:cNvPicPr>
            <a:picLocks noChangeAspect="1"/>
          </p:cNvPicPr>
          <p:nvPr/>
        </p:nvPicPr>
        <p:blipFill>
          <a:blip r:embed="rId5"/>
          <a:stretch>
            <a:fillRect/>
          </a:stretch>
        </p:blipFill>
        <p:spPr>
          <a:xfrm>
            <a:off x="-7833403" y="3471580"/>
            <a:ext cx="7635480" cy="1015301"/>
          </a:xfrm>
          <a:prstGeom prst="rect">
            <a:avLst/>
          </a:prstGeom>
        </p:spPr>
      </p:pic>
      <p:pic>
        <p:nvPicPr>
          <p:cNvPr id="1026" name="Picture 2">
            <a:extLst>
              <a:ext uri="{FF2B5EF4-FFF2-40B4-BE49-F238E27FC236}">
                <a16:creationId xmlns:a16="http://schemas.microsoft.com/office/drawing/2014/main" id="{3C7D1580-FDF9-4314-BA99-B84F9E940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8799" y="1831236"/>
            <a:ext cx="3674681" cy="16840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82FCD63-1BE8-4AA5-AE73-526C1970043F}"/>
              </a:ext>
            </a:extLst>
          </p:cNvPr>
          <p:cNvSpPr txBox="1"/>
          <p:nvPr/>
        </p:nvSpPr>
        <p:spPr>
          <a:xfrm>
            <a:off x="3305453" y="1831236"/>
            <a:ext cx="2790547" cy="1200329"/>
          </a:xfrm>
          <a:prstGeom prst="rect">
            <a:avLst/>
          </a:prstGeom>
          <a:noFill/>
          <a:ln>
            <a:solidFill>
              <a:srgbClr val="00B6F0"/>
            </a:solidFill>
            <a:prstDash val="dash"/>
          </a:ln>
        </p:spPr>
        <p:txBody>
          <a:bodyPr wrap="square" lIns="91440" tIns="45720" rIns="91440" bIns="45720" rtlCol="0" anchor="t">
            <a:spAutoFit/>
          </a:bodyPr>
          <a:lstStyle/>
          <a:p>
            <a:r>
              <a:rPr lang="en-US" err="1">
                <a:solidFill>
                  <a:schemeClr val="bg1"/>
                </a:solidFill>
                <a:latin typeface="charter"/>
              </a:rPr>
              <a:t>Optimiser</a:t>
            </a:r>
            <a:r>
              <a:rPr lang="en-US">
                <a:solidFill>
                  <a:schemeClr val="bg1"/>
                </a:solidFill>
                <a:latin typeface="charter"/>
              </a:rPr>
              <a:t>: </a:t>
            </a:r>
            <a:r>
              <a:rPr lang="en-US" err="1">
                <a:solidFill>
                  <a:schemeClr val="bg1"/>
                </a:solidFill>
                <a:latin typeface="charter"/>
              </a:rPr>
              <a:t>rmsprop</a:t>
            </a:r>
            <a:endParaRPr lang="en-US">
              <a:solidFill>
                <a:schemeClr val="bg1"/>
              </a:solidFill>
              <a:latin typeface="charter"/>
            </a:endParaRPr>
          </a:p>
          <a:p>
            <a:r>
              <a:rPr lang="en-US">
                <a:solidFill>
                  <a:schemeClr val="bg1"/>
                </a:solidFill>
                <a:latin typeface="charter"/>
              </a:rPr>
              <a:t>Loss: </a:t>
            </a:r>
            <a:r>
              <a:rPr lang="en-US" err="1">
                <a:solidFill>
                  <a:schemeClr val="bg1"/>
                </a:solidFill>
                <a:latin typeface="charter"/>
              </a:rPr>
              <a:t>cat_crossentropy</a:t>
            </a:r>
            <a:endParaRPr lang="en-US">
              <a:solidFill>
                <a:schemeClr val="bg1"/>
              </a:solidFill>
              <a:latin typeface="charter"/>
            </a:endParaRPr>
          </a:p>
          <a:p>
            <a:r>
              <a:rPr lang="en-US">
                <a:solidFill>
                  <a:schemeClr val="bg1"/>
                </a:solidFill>
                <a:latin typeface="charter"/>
              </a:rPr>
              <a:t>Activation: </a:t>
            </a:r>
            <a:r>
              <a:rPr lang="en-US" err="1">
                <a:solidFill>
                  <a:schemeClr val="bg1"/>
                </a:solidFill>
                <a:latin typeface="charter"/>
              </a:rPr>
              <a:t>softmax</a:t>
            </a:r>
            <a:endParaRPr lang="en-US">
              <a:solidFill>
                <a:schemeClr val="bg1"/>
              </a:solidFill>
              <a:latin typeface="charter"/>
            </a:endParaRPr>
          </a:p>
          <a:p>
            <a:r>
              <a:rPr lang="en-US">
                <a:solidFill>
                  <a:schemeClr val="bg1"/>
                </a:solidFill>
                <a:latin typeface="charter"/>
              </a:rPr>
              <a:t>Dropout: 0.5</a:t>
            </a:r>
          </a:p>
        </p:txBody>
      </p:sp>
      <p:sp>
        <p:nvSpPr>
          <p:cNvPr id="17" name="TextBox 16">
            <a:extLst>
              <a:ext uri="{FF2B5EF4-FFF2-40B4-BE49-F238E27FC236}">
                <a16:creationId xmlns:a16="http://schemas.microsoft.com/office/drawing/2014/main" id="{99846384-25C7-4919-8DFA-4B15D955CE5C}"/>
              </a:ext>
            </a:extLst>
          </p:cNvPr>
          <p:cNvSpPr txBox="1"/>
          <p:nvPr/>
        </p:nvSpPr>
        <p:spPr>
          <a:xfrm>
            <a:off x="94550" y="5569938"/>
            <a:ext cx="3053919" cy="369332"/>
          </a:xfrm>
          <a:prstGeom prst="rect">
            <a:avLst/>
          </a:prstGeom>
          <a:solidFill>
            <a:srgbClr val="00B6F0"/>
          </a:solidFill>
        </p:spPr>
        <p:txBody>
          <a:bodyPr wrap="square" rtlCol="0">
            <a:spAutoFit/>
          </a:bodyPr>
          <a:lstStyle/>
          <a:p>
            <a:pPr algn="ctr"/>
            <a:r>
              <a:rPr lang="en-US" b="1">
                <a:solidFill>
                  <a:schemeClr val="bg1"/>
                </a:solidFill>
              </a:rPr>
              <a:t>Evaluation</a:t>
            </a:r>
          </a:p>
        </p:txBody>
      </p:sp>
    </p:spTree>
    <p:extLst>
      <p:ext uri="{BB962C8B-B14F-4D97-AF65-F5344CB8AC3E}">
        <p14:creationId xmlns:p14="http://schemas.microsoft.com/office/powerpoint/2010/main" val="176591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045-2B4D-4037-BB20-EC4831FED483}"/>
              </a:ext>
            </a:extLst>
          </p:cNvPr>
          <p:cNvSpPr>
            <a:spLocks noGrp="1"/>
          </p:cNvSpPr>
          <p:nvPr>
            <p:ph type="body" sz="quarter" idx="13"/>
          </p:nvPr>
        </p:nvSpPr>
        <p:spPr/>
        <p:txBody>
          <a:bodyPr>
            <a:normAutofit/>
          </a:bodyPr>
          <a:lstStyle/>
          <a:p>
            <a:r>
              <a:rPr lang="en-US">
                <a:solidFill>
                  <a:srgbClr val="00B6F0"/>
                </a:solidFill>
              </a:rPr>
              <a:t>Methodology | Random Forest</a:t>
            </a:r>
          </a:p>
        </p:txBody>
      </p:sp>
      <p:pic>
        <p:nvPicPr>
          <p:cNvPr id="1026" name="Picture 2">
            <a:extLst>
              <a:ext uri="{FF2B5EF4-FFF2-40B4-BE49-F238E27FC236}">
                <a16:creationId xmlns:a16="http://schemas.microsoft.com/office/drawing/2014/main" id="{23EAF1AE-1124-4229-B75D-6202C8E9F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453" y="2157019"/>
            <a:ext cx="4397916" cy="25439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A37BC50-D6E6-4A8C-A31B-79E6873F4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480" y="2157019"/>
            <a:ext cx="2501165" cy="25439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717FF2-1AFB-4C89-A2E1-960F84458FD1}"/>
              </a:ext>
            </a:extLst>
          </p:cNvPr>
          <p:cNvSpPr txBox="1"/>
          <p:nvPr/>
        </p:nvSpPr>
        <p:spPr>
          <a:xfrm>
            <a:off x="152355" y="1038688"/>
            <a:ext cx="3053919" cy="369332"/>
          </a:xfrm>
          <a:prstGeom prst="rect">
            <a:avLst/>
          </a:prstGeom>
          <a:solidFill>
            <a:srgbClr val="00B6F0"/>
          </a:solidFill>
        </p:spPr>
        <p:txBody>
          <a:bodyPr wrap="square" rtlCol="0">
            <a:spAutoFit/>
          </a:bodyPr>
          <a:lstStyle/>
          <a:p>
            <a:pPr algn="ctr"/>
            <a:r>
              <a:rPr lang="en-US" b="1">
                <a:solidFill>
                  <a:schemeClr val="bg1"/>
                </a:solidFill>
              </a:rPr>
              <a:t>What is Random Forest</a:t>
            </a:r>
          </a:p>
        </p:txBody>
      </p:sp>
      <p:sp>
        <p:nvSpPr>
          <p:cNvPr id="6" name="TextBox 5">
            <a:extLst>
              <a:ext uri="{FF2B5EF4-FFF2-40B4-BE49-F238E27FC236}">
                <a16:creationId xmlns:a16="http://schemas.microsoft.com/office/drawing/2014/main" id="{3F322506-66EE-44F1-A3CA-241C985B981B}"/>
              </a:ext>
            </a:extLst>
          </p:cNvPr>
          <p:cNvSpPr txBox="1"/>
          <p:nvPr/>
        </p:nvSpPr>
        <p:spPr>
          <a:xfrm>
            <a:off x="3305453" y="1042165"/>
            <a:ext cx="8734192" cy="923330"/>
          </a:xfrm>
          <a:prstGeom prst="rect">
            <a:avLst/>
          </a:prstGeom>
          <a:noFill/>
          <a:ln>
            <a:solidFill>
              <a:srgbClr val="00B6F0"/>
            </a:solidFill>
            <a:prstDash val="dash"/>
          </a:ln>
        </p:spPr>
        <p:txBody>
          <a:bodyPr wrap="square" rtlCol="0">
            <a:spAutoFit/>
          </a:bodyPr>
          <a:lstStyle/>
          <a:p>
            <a:r>
              <a:rPr lang="en-US" b="0" i="0">
                <a:solidFill>
                  <a:schemeClr val="bg1"/>
                </a:solidFill>
                <a:effectLst/>
                <a:latin typeface="charter"/>
              </a:rPr>
              <a:t>Consists of many individual decision trees that operate as an </a:t>
            </a:r>
            <a:r>
              <a:rPr lang="en-US" b="1" i="0">
                <a:solidFill>
                  <a:srgbClr val="00B6F0"/>
                </a:solidFill>
                <a:effectLst/>
                <a:latin typeface="charter"/>
              </a:rPr>
              <a:t>ensemble</a:t>
            </a:r>
            <a:r>
              <a:rPr lang="en-US" b="0" i="0">
                <a:solidFill>
                  <a:schemeClr val="bg1"/>
                </a:solidFill>
                <a:effectLst/>
                <a:latin typeface="charter"/>
              </a:rPr>
              <a:t>. Each individual tree in the random forest spits out a class prediction and the class with the most </a:t>
            </a:r>
            <a:r>
              <a:rPr lang="en-US" b="1" i="0">
                <a:solidFill>
                  <a:srgbClr val="00B6F0"/>
                </a:solidFill>
                <a:effectLst/>
                <a:latin typeface="charter"/>
              </a:rPr>
              <a:t>votes</a:t>
            </a:r>
            <a:r>
              <a:rPr lang="en-US" b="0" i="0">
                <a:solidFill>
                  <a:schemeClr val="bg1"/>
                </a:solidFill>
                <a:effectLst/>
                <a:latin typeface="charter"/>
              </a:rPr>
              <a:t> becomes our model’s prediction</a:t>
            </a:r>
            <a:endParaRPr lang="en-US">
              <a:solidFill>
                <a:schemeClr val="bg1"/>
              </a:solidFill>
            </a:endParaRPr>
          </a:p>
        </p:txBody>
      </p:sp>
      <p:sp>
        <p:nvSpPr>
          <p:cNvPr id="7" name="Arrow: Right 6">
            <a:extLst>
              <a:ext uri="{FF2B5EF4-FFF2-40B4-BE49-F238E27FC236}">
                <a16:creationId xmlns:a16="http://schemas.microsoft.com/office/drawing/2014/main" id="{A0E40DCE-2700-47A7-BBAC-E8FB0BC037A0}"/>
              </a:ext>
            </a:extLst>
          </p:cNvPr>
          <p:cNvSpPr/>
          <p:nvPr/>
        </p:nvSpPr>
        <p:spPr>
          <a:xfrm>
            <a:off x="8133360" y="3284737"/>
            <a:ext cx="1127464" cy="497149"/>
          </a:xfrm>
          <a:prstGeom prst="rightArrow">
            <a:avLst/>
          </a:prstGeom>
          <a:solidFill>
            <a:srgbClr val="00B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167B1D-7BB6-4019-93F1-A071B9FC613E}"/>
              </a:ext>
            </a:extLst>
          </p:cNvPr>
          <p:cNvSpPr txBox="1"/>
          <p:nvPr/>
        </p:nvSpPr>
        <p:spPr>
          <a:xfrm>
            <a:off x="76200" y="4928587"/>
            <a:ext cx="3053919" cy="369332"/>
          </a:xfrm>
          <a:prstGeom prst="rect">
            <a:avLst/>
          </a:prstGeom>
          <a:solidFill>
            <a:srgbClr val="00B6F0"/>
          </a:solidFill>
        </p:spPr>
        <p:txBody>
          <a:bodyPr wrap="square" rtlCol="0">
            <a:spAutoFit/>
          </a:bodyPr>
          <a:lstStyle/>
          <a:p>
            <a:pPr algn="ctr"/>
            <a:r>
              <a:rPr lang="en-US" b="1">
                <a:solidFill>
                  <a:schemeClr val="bg1"/>
                </a:solidFill>
              </a:rPr>
              <a:t>Model Performance</a:t>
            </a:r>
          </a:p>
        </p:txBody>
      </p:sp>
      <p:sp>
        <p:nvSpPr>
          <p:cNvPr id="11" name="TextBox 10">
            <a:extLst>
              <a:ext uri="{FF2B5EF4-FFF2-40B4-BE49-F238E27FC236}">
                <a16:creationId xmlns:a16="http://schemas.microsoft.com/office/drawing/2014/main" id="{99BF6789-E541-47BA-9FB8-A704691F0014}"/>
              </a:ext>
            </a:extLst>
          </p:cNvPr>
          <p:cNvSpPr txBox="1"/>
          <p:nvPr/>
        </p:nvSpPr>
        <p:spPr>
          <a:xfrm>
            <a:off x="3305453" y="4928587"/>
            <a:ext cx="8734192" cy="646331"/>
          </a:xfrm>
          <a:prstGeom prst="rect">
            <a:avLst/>
          </a:prstGeom>
          <a:noFill/>
          <a:ln>
            <a:solidFill>
              <a:srgbClr val="00B6F0"/>
            </a:solidFill>
            <a:prstDash val="dash"/>
          </a:ln>
        </p:spPr>
        <p:txBody>
          <a:bodyPr wrap="square" rtlCol="0">
            <a:spAutoFit/>
          </a:bodyPr>
          <a:lstStyle/>
          <a:p>
            <a:r>
              <a:rPr lang="en-US">
                <a:solidFill>
                  <a:schemeClr val="bg1"/>
                </a:solidFill>
                <a:latin typeface="charter"/>
              </a:rPr>
              <a:t>Generic: Test Accuracy: 75.53%</a:t>
            </a:r>
          </a:p>
          <a:p>
            <a:r>
              <a:rPr lang="en-US" err="1">
                <a:solidFill>
                  <a:schemeClr val="bg1"/>
                </a:solidFill>
                <a:latin typeface="charter"/>
              </a:rPr>
              <a:t>Twint</a:t>
            </a:r>
            <a:r>
              <a:rPr lang="en-US">
                <a:solidFill>
                  <a:schemeClr val="bg1"/>
                </a:solidFill>
                <a:latin typeface="charter"/>
              </a:rPr>
              <a:t>: Test Accuracy: </a:t>
            </a:r>
            <a:r>
              <a:rPr lang="en-US" b="1">
                <a:solidFill>
                  <a:srgbClr val="00B6F0"/>
                </a:solidFill>
                <a:latin typeface="charter"/>
              </a:rPr>
              <a:t>53.67%</a:t>
            </a:r>
            <a:endParaRPr lang="en-US" b="1">
              <a:solidFill>
                <a:srgbClr val="00B6F0"/>
              </a:solidFill>
            </a:endParaRPr>
          </a:p>
        </p:txBody>
      </p:sp>
    </p:spTree>
    <p:extLst>
      <p:ext uri="{BB962C8B-B14F-4D97-AF65-F5344CB8AC3E}">
        <p14:creationId xmlns:p14="http://schemas.microsoft.com/office/powerpoint/2010/main" val="52309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045-2B4D-4037-BB20-EC4831FED483}"/>
              </a:ext>
            </a:extLst>
          </p:cNvPr>
          <p:cNvSpPr>
            <a:spLocks noGrp="1"/>
          </p:cNvSpPr>
          <p:nvPr>
            <p:ph type="body" sz="quarter" idx="13"/>
          </p:nvPr>
        </p:nvSpPr>
        <p:spPr/>
        <p:txBody>
          <a:bodyPr/>
          <a:lstStyle/>
          <a:p>
            <a:r>
              <a:rPr lang="en-US">
                <a:solidFill>
                  <a:srgbClr val="00B6F0"/>
                </a:solidFill>
              </a:rPr>
              <a:t>Methodology | KNN</a:t>
            </a:r>
          </a:p>
        </p:txBody>
      </p:sp>
      <p:sp>
        <p:nvSpPr>
          <p:cNvPr id="5" name="TextBox 4">
            <a:extLst>
              <a:ext uri="{FF2B5EF4-FFF2-40B4-BE49-F238E27FC236}">
                <a16:creationId xmlns:a16="http://schemas.microsoft.com/office/drawing/2014/main" id="{68717FF2-1AFB-4C89-A2E1-960F84458FD1}"/>
              </a:ext>
            </a:extLst>
          </p:cNvPr>
          <p:cNvSpPr txBox="1"/>
          <p:nvPr/>
        </p:nvSpPr>
        <p:spPr>
          <a:xfrm>
            <a:off x="152355" y="1038688"/>
            <a:ext cx="3053919" cy="369332"/>
          </a:xfrm>
          <a:prstGeom prst="rect">
            <a:avLst/>
          </a:prstGeom>
          <a:solidFill>
            <a:srgbClr val="00B6F0"/>
          </a:solidFill>
        </p:spPr>
        <p:txBody>
          <a:bodyPr wrap="square" rtlCol="0">
            <a:spAutoFit/>
          </a:bodyPr>
          <a:lstStyle/>
          <a:p>
            <a:pPr algn="ctr"/>
            <a:r>
              <a:rPr lang="en-US" b="1">
                <a:solidFill>
                  <a:schemeClr val="bg1"/>
                </a:solidFill>
              </a:rPr>
              <a:t>What is KNN</a:t>
            </a:r>
          </a:p>
        </p:txBody>
      </p:sp>
      <p:sp>
        <p:nvSpPr>
          <p:cNvPr id="6" name="TextBox 5">
            <a:extLst>
              <a:ext uri="{FF2B5EF4-FFF2-40B4-BE49-F238E27FC236}">
                <a16:creationId xmlns:a16="http://schemas.microsoft.com/office/drawing/2014/main" id="{3F322506-66EE-44F1-A3CA-241C985B981B}"/>
              </a:ext>
            </a:extLst>
          </p:cNvPr>
          <p:cNvSpPr txBox="1"/>
          <p:nvPr/>
        </p:nvSpPr>
        <p:spPr>
          <a:xfrm>
            <a:off x="3305453" y="1042165"/>
            <a:ext cx="8734192" cy="923330"/>
          </a:xfrm>
          <a:prstGeom prst="rect">
            <a:avLst/>
          </a:prstGeom>
          <a:noFill/>
          <a:ln>
            <a:solidFill>
              <a:srgbClr val="00B6F0"/>
            </a:solidFill>
            <a:prstDash val="dash"/>
          </a:ln>
        </p:spPr>
        <p:txBody>
          <a:bodyPr wrap="square" rtlCol="0">
            <a:spAutoFit/>
          </a:bodyPr>
          <a:lstStyle/>
          <a:p>
            <a:r>
              <a:rPr lang="en-US" b="0" i="0">
                <a:solidFill>
                  <a:schemeClr val="bg1"/>
                </a:solidFill>
                <a:effectLst/>
                <a:latin typeface="Nunito"/>
              </a:rPr>
              <a:t>Calculates the distance of a new data point to all other training data points. It then selects the K-nearest data points, where K can be any integer. Finally, it assigns the data point to the class to which the majority of the K data points belong.</a:t>
            </a:r>
            <a:endParaRPr lang="en-US">
              <a:solidFill>
                <a:schemeClr val="bg1"/>
              </a:solidFill>
            </a:endParaRPr>
          </a:p>
        </p:txBody>
      </p:sp>
      <p:sp>
        <p:nvSpPr>
          <p:cNvPr id="10" name="TextBox 9">
            <a:extLst>
              <a:ext uri="{FF2B5EF4-FFF2-40B4-BE49-F238E27FC236}">
                <a16:creationId xmlns:a16="http://schemas.microsoft.com/office/drawing/2014/main" id="{F9167B1D-7BB6-4019-93F1-A071B9FC613E}"/>
              </a:ext>
            </a:extLst>
          </p:cNvPr>
          <p:cNvSpPr txBox="1"/>
          <p:nvPr/>
        </p:nvSpPr>
        <p:spPr>
          <a:xfrm>
            <a:off x="152354" y="3991951"/>
            <a:ext cx="3053919" cy="369332"/>
          </a:xfrm>
          <a:prstGeom prst="rect">
            <a:avLst/>
          </a:prstGeom>
          <a:solidFill>
            <a:srgbClr val="00B6F0"/>
          </a:solidFill>
        </p:spPr>
        <p:txBody>
          <a:bodyPr wrap="square" rtlCol="0">
            <a:spAutoFit/>
          </a:bodyPr>
          <a:lstStyle/>
          <a:p>
            <a:pPr algn="ctr"/>
            <a:r>
              <a:rPr lang="en-US" b="1">
                <a:solidFill>
                  <a:schemeClr val="bg1"/>
                </a:solidFill>
              </a:rPr>
              <a:t>Model Performance</a:t>
            </a:r>
          </a:p>
        </p:txBody>
      </p:sp>
      <p:sp>
        <p:nvSpPr>
          <p:cNvPr id="11" name="TextBox 10">
            <a:extLst>
              <a:ext uri="{FF2B5EF4-FFF2-40B4-BE49-F238E27FC236}">
                <a16:creationId xmlns:a16="http://schemas.microsoft.com/office/drawing/2014/main" id="{99BF6789-E541-47BA-9FB8-A704691F0014}"/>
              </a:ext>
            </a:extLst>
          </p:cNvPr>
          <p:cNvSpPr txBox="1"/>
          <p:nvPr/>
        </p:nvSpPr>
        <p:spPr>
          <a:xfrm>
            <a:off x="3305453" y="3991951"/>
            <a:ext cx="8734192" cy="2308324"/>
          </a:xfrm>
          <a:prstGeom prst="rect">
            <a:avLst/>
          </a:prstGeom>
          <a:noFill/>
          <a:ln>
            <a:solidFill>
              <a:srgbClr val="00B6F0"/>
            </a:solidFill>
            <a:prstDash val="dash"/>
          </a:ln>
        </p:spPr>
        <p:txBody>
          <a:bodyPr wrap="square" rtlCol="0">
            <a:spAutoFit/>
          </a:bodyPr>
          <a:lstStyle/>
          <a:p>
            <a:r>
              <a:rPr lang="en-US">
                <a:solidFill>
                  <a:schemeClr val="bg1"/>
                </a:solidFill>
                <a:latin typeface="charter"/>
              </a:rPr>
              <a:t>Generic: Test Accuracy: 38.88%</a:t>
            </a:r>
          </a:p>
          <a:p>
            <a:r>
              <a:rPr lang="en-US" err="1">
                <a:solidFill>
                  <a:schemeClr val="bg1"/>
                </a:solidFill>
                <a:latin typeface="charter"/>
              </a:rPr>
              <a:t>Twint</a:t>
            </a:r>
            <a:r>
              <a:rPr lang="en-US">
                <a:solidFill>
                  <a:schemeClr val="bg1"/>
                </a:solidFill>
                <a:latin typeface="charter"/>
              </a:rPr>
              <a:t>: Test Accuracy: </a:t>
            </a:r>
            <a:r>
              <a:rPr lang="en-US" b="1">
                <a:solidFill>
                  <a:srgbClr val="00B6F0"/>
                </a:solidFill>
                <a:latin typeface="charter"/>
              </a:rPr>
              <a:t>34.00%</a:t>
            </a:r>
          </a:p>
          <a:p>
            <a:r>
              <a:rPr lang="en-US">
                <a:solidFill>
                  <a:schemeClr val="bg1"/>
                </a:solidFill>
                <a:latin typeface="charter"/>
              </a:rPr>
              <a:t>Evaluation: </a:t>
            </a:r>
            <a:r>
              <a:rPr lang="en-US" b="1">
                <a:solidFill>
                  <a:srgbClr val="00B6F0"/>
                </a:solidFill>
                <a:latin typeface="charter"/>
              </a:rPr>
              <a:t>KNN model is too simple </a:t>
            </a:r>
          </a:p>
          <a:p>
            <a:pPr marL="342900" indent="-342900">
              <a:buFont typeface="+mj-lt"/>
              <a:buAutoNum type="arabicPeriod"/>
            </a:pPr>
            <a:r>
              <a:rPr lang="en-US" i="0">
                <a:solidFill>
                  <a:schemeClr val="bg1"/>
                </a:solidFill>
                <a:effectLst/>
                <a:latin typeface="charter"/>
              </a:rPr>
              <a:t>D</a:t>
            </a:r>
            <a:r>
              <a:rPr lang="en-US" i="0">
                <a:solidFill>
                  <a:schemeClr val="bg1"/>
                </a:solidFill>
                <a:effectLst/>
                <a:latin typeface="Nunito"/>
              </a:rPr>
              <a:t>oesn't work well with </a:t>
            </a:r>
            <a:r>
              <a:rPr lang="en-US" b="1" i="0">
                <a:solidFill>
                  <a:srgbClr val="00B6F0"/>
                </a:solidFill>
                <a:effectLst/>
                <a:latin typeface="Nunito"/>
              </a:rPr>
              <a:t>high dimensional data</a:t>
            </a:r>
            <a:r>
              <a:rPr lang="en-US" i="0">
                <a:solidFill>
                  <a:schemeClr val="bg1"/>
                </a:solidFill>
                <a:effectLst/>
                <a:latin typeface="Nunito"/>
              </a:rPr>
              <a:t> because with large number of dimensions, it becomes difficult for the algorithm to calculate distance in each dimension. </a:t>
            </a:r>
          </a:p>
          <a:p>
            <a:pPr marL="342900" indent="-342900">
              <a:buFont typeface="+mj-lt"/>
              <a:buAutoNum type="arabicPeriod"/>
            </a:pPr>
            <a:r>
              <a:rPr lang="en-US">
                <a:solidFill>
                  <a:schemeClr val="bg1"/>
                </a:solidFill>
                <a:latin typeface="Nunito"/>
              </a:rPr>
              <a:t>Does not </a:t>
            </a:r>
            <a:r>
              <a:rPr lang="en-US" i="0">
                <a:solidFill>
                  <a:schemeClr val="bg1"/>
                </a:solidFill>
                <a:effectLst/>
                <a:latin typeface="Nunito"/>
              </a:rPr>
              <a:t>work well with </a:t>
            </a:r>
            <a:r>
              <a:rPr lang="en-US" b="1" i="0">
                <a:solidFill>
                  <a:srgbClr val="00B6F0"/>
                </a:solidFill>
                <a:effectLst/>
                <a:latin typeface="Nunito"/>
              </a:rPr>
              <a:t>categorical features </a:t>
            </a:r>
            <a:r>
              <a:rPr lang="en-US" i="0">
                <a:solidFill>
                  <a:schemeClr val="bg1"/>
                </a:solidFill>
                <a:effectLst/>
                <a:latin typeface="Nunito"/>
              </a:rPr>
              <a:t>since it is difficult to find the distance between dimensions with categorical features</a:t>
            </a:r>
            <a:r>
              <a:rPr lang="en-US">
                <a:solidFill>
                  <a:schemeClr val="bg1"/>
                </a:solidFill>
                <a:latin typeface="charter"/>
              </a:rPr>
              <a:t> </a:t>
            </a:r>
            <a:endParaRPr lang="en-US">
              <a:solidFill>
                <a:schemeClr val="bg1"/>
              </a:solidFill>
            </a:endParaRPr>
          </a:p>
        </p:txBody>
      </p:sp>
      <p:pic>
        <p:nvPicPr>
          <p:cNvPr id="2050" name="Picture 2" descr="Datapoint plot circled">
            <a:extLst>
              <a:ext uri="{FF2B5EF4-FFF2-40B4-BE49-F238E27FC236}">
                <a16:creationId xmlns:a16="http://schemas.microsoft.com/office/drawing/2014/main" id="{7772D48B-3B69-4493-967F-74A9D4FA5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7844" y="2042976"/>
            <a:ext cx="2781801" cy="18371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B4EF5CF-312C-4155-913C-4B183EC90994}"/>
              </a:ext>
            </a:extLst>
          </p:cNvPr>
          <p:cNvPicPr>
            <a:picLocks noChangeAspect="1"/>
          </p:cNvPicPr>
          <p:nvPr/>
        </p:nvPicPr>
        <p:blipFill>
          <a:blip r:embed="rId3"/>
          <a:stretch>
            <a:fillRect/>
          </a:stretch>
        </p:blipFill>
        <p:spPr>
          <a:xfrm>
            <a:off x="3305453" y="2060148"/>
            <a:ext cx="3639635" cy="1837149"/>
          </a:xfrm>
          <a:prstGeom prst="rect">
            <a:avLst/>
          </a:prstGeom>
        </p:spPr>
      </p:pic>
      <p:sp>
        <p:nvSpPr>
          <p:cNvPr id="14" name="TextBox 13">
            <a:extLst>
              <a:ext uri="{FF2B5EF4-FFF2-40B4-BE49-F238E27FC236}">
                <a16:creationId xmlns:a16="http://schemas.microsoft.com/office/drawing/2014/main" id="{241CC2D8-5832-4E5E-B7CC-6CA4678ABAF0}"/>
              </a:ext>
            </a:extLst>
          </p:cNvPr>
          <p:cNvSpPr txBox="1"/>
          <p:nvPr/>
        </p:nvSpPr>
        <p:spPr>
          <a:xfrm>
            <a:off x="7364027" y="2978722"/>
            <a:ext cx="1287262" cy="923330"/>
          </a:xfrm>
          <a:prstGeom prst="rect">
            <a:avLst/>
          </a:prstGeom>
          <a:noFill/>
        </p:spPr>
        <p:txBody>
          <a:bodyPr wrap="square" rtlCol="0">
            <a:spAutoFit/>
          </a:bodyPr>
          <a:lstStyle/>
          <a:p>
            <a:r>
              <a:rPr lang="en-US">
                <a:solidFill>
                  <a:schemeClr val="bg1"/>
                </a:solidFill>
              </a:rPr>
              <a:t>Finding ideal value of K</a:t>
            </a:r>
          </a:p>
        </p:txBody>
      </p:sp>
      <p:sp>
        <p:nvSpPr>
          <p:cNvPr id="17" name="Arrow: Right 16">
            <a:extLst>
              <a:ext uri="{FF2B5EF4-FFF2-40B4-BE49-F238E27FC236}">
                <a16:creationId xmlns:a16="http://schemas.microsoft.com/office/drawing/2014/main" id="{5EAB94E5-002C-4AD0-A992-CED05215C6AE}"/>
              </a:ext>
            </a:extLst>
          </p:cNvPr>
          <p:cNvSpPr/>
          <p:nvPr/>
        </p:nvSpPr>
        <p:spPr>
          <a:xfrm rot="10800000">
            <a:off x="6991165" y="3293735"/>
            <a:ext cx="372862" cy="270530"/>
          </a:xfrm>
          <a:prstGeom prst="rightArrow">
            <a:avLst/>
          </a:prstGeom>
          <a:solidFill>
            <a:srgbClr val="00B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51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045-2B4D-4037-BB20-EC4831FED483}"/>
              </a:ext>
            </a:extLst>
          </p:cNvPr>
          <p:cNvSpPr>
            <a:spLocks noGrp="1"/>
          </p:cNvSpPr>
          <p:nvPr>
            <p:ph type="body" sz="quarter" idx="13"/>
          </p:nvPr>
        </p:nvSpPr>
        <p:spPr/>
        <p:txBody>
          <a:bodyPr>
            <a:normAutofit/>
          </a:bodyPr>
          <a:lstStyle/>
          <a:p>
            <a:r>
              <a:rPr lang="en-US">
                <a:solidFill>
                  <a:srgbClr val="00B6F0"/>
                </a:solidFill>
              </a:rPr>
              <a:t>Methodology | Simple SVM</a:t>
            </a:r>
          </a:p>
        </p:txBody>
      </p:sp>
      <p:sp>
        <p:nvSpPr>
          <p:cNvPr id="5" name="TextBox 4">
            <a:extLst>
              <a:ext uri="{FF2B5EF4-FFF2-40B4-BE49-F238E27FC236}">
                <a16:creationId xmlns:a16="http://schemas.microsoft.com/office/drawing/2014/main" id="{68717FF2-1AFB-4C89-A2E1-960F84458FD1}"/>
              </a:ext>
            </a:extLst>
          </p:cNvPr>
          <p:cNvSpPr txBox="1"/>
          <p:nvPr/>
        </p:nvSpPr>
        <p:spPr>
          <a:xfrm>
            <a:off x="152355" y="1038688"/>
            <a:ext cx="3053919" cy="369332"/>
          </a:xfrm>
          <a:prstGeom prst="rect">
            <a:avLst/>
          </a:prstGeom>
          <a:solidFill>
            <a:srgbClr val="00B6F0"/>
          </a:solidFill>
        </p:spPr>
        <p:txBody>
          <a:bodyPr wrap="square" rtlCol="0">
            <a:spAutoFit/>
          </a:bodyPr>
          <a:lstStyle/>
          <a:p>
            <a:pPr algn="ctr"/>
            <a:r>
              <a:rPr lang="en-US" b="1">
                <a:solidFill>
                  <a:schemeClr val="bg1"/>
                </a:solidFill>
              </a:rPr>
              <a:t>What is Simple SVM</a:t>
            </a:r>
          </a:p>
        </p:txBody>
      </p:sp>
      <p:sp>
        <p:nvSpPr>
          <p:cNvPr id="6" name="TextBox 5">
            <a:extLst>
              <a:ext uri="{FF2B5EF4-FFF2-40B4-BE49-F238E27FC236}">
                <a16:creationId xmlns:a16="http://schemas.microsoft.com/office/drawing/2014/main" id="{3F322506-66EE-44F1-A3CA-241C985B981B}"/>
              </a:ext>
            </a:extLst>
          </p:cNvPr>
          <p:cNvSpPr txBox="1"/>
          <p:nvPr/>
        </p:nvSpPr>
        <p:spPr>
          <a:xfrm>
            <a:off x="3305453" y="1042165"/>
            <a:ext cx="8734192" cy="923330"/>
          </a:xfrm>
          <a:prstGeom prst="rect">
            <a:avLst/>
          </a:prstGeom>
          <a:noFill/>
          <a:ln>
            <a:solidFill>
              <a:srgbClr val="00B6F0"/>
            </a:solidFill>
            <a:prstDash val="dash"/>
          </a:ln>
        </p:spPr>
        <p:txBody>
          <a:bodyPr wrap="square" rtlCol="0">
            <a:spAutoFit/>
          </a:bodyPr>
          <a:lstStyle/>
          <a:p>
            <a:r>
              <a:rPr lang="en-US" b="0" i="0">
                <a:solidFill>
                  <a:schemeClr val="bg1"/>
                </a:solidFill>
                <a:effectLst/>
                <a:latin typeface="Nunito"/>
              </a:rPr>
              <a:t>Find a boundary that divides the data in such a way that the misclassification error can be minimized. If you closely look at Fig. 1, there can be several boundaries that correctly divide the data points. The two dashed lines as well as one solid line classify the data correctly.</a:t>
            </a:r>
            <a:endParaRPr lang="en-US">
              <a:solidFill>
                <a:schemeClr val="bg1"/>
              </a:solidFill>
            </a:endParaRPr>
          </a:p>
        </p:txBody>
      </p:sp>
      <p:sp>
        <p:nvSpPr>
          <p:cNvPr id="10" name="TextBox 9">
            <a:extLst>
              <a:ext uri="{FF2B5EF4-FFF2-40B4-BE49-F238E27FC236}">
                <a16:creationId xmlns:a16="http://schemas.microsoft.com/office/drawing/2014/main" id="{F9167B1D-7BB6-4019-93F1-A071B9FC613E}"/>
              </a:ext>
            </a:extLst>
          </p:cNvPr>
          <p:cNvSpPr txBox="1"/>
          <p:nvPr/>
        </p:nvSpPr>
        <p:spPr>
          <a:xfrm>
            <a:off x="152354" y="5225947"/>
            <a:ext cx="3053919" cy="369332"/>
          </a:xfrm>
          <a:prstGeom prst="rect">
            <a:avLst/>
          </a:prstGeom>
          <a:solidFill>
            <a:srgbClr val="00B6F0"/>
          </a:solidFill>
        </p:spPr>
        <p:txBody>
          <a:bodyPr wrap="square" rtlCol="0">
            <a:spAutoFit/>
          </a:bodyPr>
          <a:lstStyle/>
          <a:p>
            <a:pPr algn="ctr"/>
            <a:r>
              <a:rPr lang="en-US" b="1">
                <a:solidFill>
                  <a:schemeClr val="bg1"/>
                </a:solidFill>
              </a:rPr>
              <a:t>Model Performance</a:t>
            </a:r>
          </a:p>
        </p:txBody>
      </p:sp>
      <p:sp>
        <p:nvSpPr>
          <p:cNvPr id="11" name="TextBox 10">
            <a:extLst>
              <a:ext uri="{FF2B5EF4-FFF2-40B4-BE49-F238E27FC236}">
                <a16:creationId xmlns:a16="http://schemas.microsoft.com/office/drawing/2014/main" id="{99BF6789-E541-47BA-9FB8-A704691F0014}"/>
              </a:ext>
            </a:extLst>
          </p:cNvPr>
          <p:cNvSpPr txBox="1"/>
          <p:nvPr/>
        </p:nvSpPr>
        <p:spPr>
          <a:xfrm>
            <a:off x="3305453" y="5225947"/>
            <a:ext cx="8734192" cy="923330"/>
          </a:xfrm>
          <a:prstGeom prst="rect">
            <a:avLst/>
          </a:prstGeom>
          <a:noFill/>
          <a:ln>
            <a:solidFill>
              <a:srgbClr val="00B6F0"/>
            </a:solidFill>
            <a:prstDash val="dash"/>
          </a:ln>
        </p:spPr>
        <p:txBody>
          <a:bodyPr wrap="square" rtlCol="0">
            <a:spAutoFit/>
          </a:bodyPr>
          <a:lstStyle/>
          <a:p>
            <a:r>
              <a:rPr lang="en-US">
                <a:solidFill>
                  <a:schemeClr val="bg1"/>
                </a:solidFill>
                <a:latin typeface="charter"/>
              </a:rPr>
              <a:t>Generic: Test Accuracy: 79.13%</a:t>
            </a:r>
          </a:p>
          <a:p>
            <a:r>
              <a:rPr lang="en-US" err="1">
                <a:solidFill>
                  <a:schemeClr val="bg1"/>
                </a:solidFill>
                <a:latin typeface="charter"/>
              </a:rPr>
              <a:t>Twint</a:t>
            </a:r>
            <a:r>
              <a:rPr lang="en-US">
                <a:solidFill>
                  <a:schemeClr val="bg1"/>
                </a:solidFill>
                <a:latin typeface="charter"/>
              </a:rPr>
              <a:t>: Test Accuracy: </a:t>
            </a:r>
            <a:r>
              <a:rPr lang="en-US" b="1">
                <a:solidFill>
                  <a:srgbClr val="00B6F0"/>
                </a:solidFill>
                <a:latin typeface="charter"/>
              </a:rPr>
              <a:t>54.44%</a:t>
            </a:r>
          </a:p>
          <a:p>
            <a:r>
              <a:rPr lang="en-US">
                <a:solidFill>
                  <a:schemeClr val="bg1"/>
                </a:solidFill>
                <a:latin typeface="charter"/>
              </a:rPr>
              <a:t>Evaluation: </a:t>
            </a:r>
            <a:r>
              <a:rPr lang="en-US" b="1">
                <a:solidFill>
                  <a:srgbClr val="00B6F0"/>
                </a:solidFill>
                <a:latin typeface="charter"/>
              </a:rPr>
              <a:t>Out-performed the random forest</a:t>
            </a:r>
            <a:endParaRPr lang="en-US">
              <a:solidFill>
                <a:schemeClr val="bg1"/>
              </a:solidFill>
            </a:endParaRPr>
          </a:p>
        </p:txBody>
      </p:sp>
      <p:pic>
        <p:nvPicPr>
          <p:cNvPr id="3074" name="Picture 2" descr="Multiple Decision Boundaries">
            <a:extLst>
              <a:ext uri="{FF2B5EF4-FFF2-40B4-BE49-F238E27FC236}">
                <a16:creationId xmlns:a16="http://schemas.microsoft.com/office/drawing/2014/main" id="{6DA478FB-5234-4852-BE48-98BBA88BF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453" y="2104009"/>
            <a:ext cx="4000208" cy="29118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cision Boundary with Support Vectors">
            <a:extLst>
              <a:ext uri="{FF2B5EF4-FFF2-40B4-BE49-F238E27FC236}">
                <a16:creationId xmlns:a16="http://schemas.microsoft.com/office/drawing/2014/main" id="{779F8E20-D4DD-4140-87AC-46D416A8E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9437" y="2104008"/>
            <a:ext cx="4000208" cy="291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10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045-2B4D-4037-BB20-EC4831FED483}"/>
              </a:ext>
            </a:extLst>
          </p:cNvPr>
          <p:cNvSpPr>
            <a:spLocks noGrp="1"/>
          </p:cNvSpPr>
          <p:nvPr>
            <p:ph type="body" sz="quarter" idx="13"/>
          </p:nvPr>
        </p:nvSpPr>
        <p:spPr/>
        <p:txBody>
          <a:bodyPr/>
          <a:lstStyle/>
          <a:p>
            <a:r>
              <a:rPr lang="en-US">
                <a:solidFill>
                  <a:srgbClr val="00B6F0"/>
                </a:solidFill>
              </a:rPr>
              <a:t>Methodology | Kernel SVM</a:t>
            </a:r>
          </a:p>
        </p:txBody>
      </p:sp>
      <p:sp>
        <p:nvSpPr>
          <p:cNvPr id="5" name="TextBox 4">
            <a:extLst>
              <a:ext uri="{FF2B5EF4-FFF2-40B4-BE49-F238E27FC236}">
                <a16:creationId xmlns:a16="http://schemas.microsoft.com/office/drawing/2014/main" id="{68717FF2-1AFB-4C89-A2E1-960F84458FD1}"/>
              </a:ext>
            </a:extLst>
          </p:cNvPr>
          <p:cNvSpPr txBox="1"/>
          <p:nvPr/>
        </p:nvSpPr>
        <p:spPr>
          <a:xfrm>
            <a:off x="152355" y="1038688"/>
            <a:ext cx="3053919" cy="369332"/>
          </a:xfrm>
          <a:prstGeom prst="rect">
            <a:avLst/>
          </a:prstGeom>
          <a:solidFill>
            <a:srgbClr val="00B6F0"/>
          </a:solidFill>
        </p:spPr>
        <p:txBody>
          <a:bodyPr wrap="square" rtlCol="0">
            <a:spAutoFit/>
          </a:bodyPr>
          <a:lstStyle/>
          <a:p>
            <a:pPr algn="ctr"/>
            <a:r>
              <a:rPr lang="en-US" b="1">
                <a:solidFill>
                  <a:schemeClr val="bg1"/>
                </a:solidFill>
              </a:rPr>
              <a:t>What is Kernel SVM</a:t>
            </a:r>
          </a:p>
        </p:txBody>
      </p:sp>
      <p:sp>
        <p:nvSpPr>
          <p:cNvPr id="6" name="TextBox 5">
            <a:extLst>
              <a:ext uri="{FF2B5EF4-FFF2-40B4-BE49-F238E27FC236}">
                <a16:creationId xmlns:a16="http://schemas.microsoft.com/office/drawing/2014/main" id="{3F322506-66EE-44F1-A3CA-241C985B981B}"/>
              </a:ext>
            </a:extLst>
          </p:cNvPr>
          <p:cNvSpPr txBox="1"/>
          <p:nvPr/>
        </p:nvSpPr>
        <p:spPr>
          <a:xfrm>
            <a:off x="3305453" y="1042165"/>
            <a:ext cx="8734192" cy="369332"/>
          </a:xfrm>
          <a:prstGeom prst="rect">
            <a:avLst/>
          </a:prstGeom>
          <a:noFill/>
          <a:ln>
            <a:solidFill>
              <a:srgbClr val="00B6F0"/>
            </a:solidFill>
            <a:prstDash val="dash"/>
          </a:ln>
        </p:spPr>
        <p:txBody>
          <a:bodyPr wrap="square" rtlCol="0">
            <a:spAutoFit/>
          </a:bodyPr>
          <a:lstStyle/>
          <a:p>
            <a:r>
              <a:rPr lang="en-US">
                <a:solidFill>
                  <a:schemeClr val="bg1"/>
                </a:solidFill>
              </a:rPr>
              <a:t>Finds decision boundary with a curved line instead of a straight line</a:t>
            </a:r>
          </a:p>
        </p:txBody>
      </p:sp>
      <p:sp>
        <p:nvSpPr>
          <p:cNvPr id="10" name="TextBox 9">
            <a:extLst>
              <a:ext uri="{FF2B5EF4-FFF2-40B4-BE49-F238E27FC236}">
                <a16:creationId xmlns:a16="http://schemas.microsoft.com/office/drawing/2014/main" id="{F9167B1D-7BB6-4019-93F1-A071B9FC613E}"/>
              </a:ext>
            </a:extLst>
          </p:cNvPr>
          <p:cNvSpPr txBox="1"/>
          <p:nvPr/>
        </p:nvSpPr>
        <p:spPr>
          <a:xfrm>
            <a:off x="122712" y="5394623"/>
            <a:ext cx="3053919" cy="369332"/>
          </a:xfrm>
          <a:prstGeom prst="rect">
            <a:avLst/>
          </a:prstGeom>
          <a:solidFill>
            <a:srgbClr val="00B6F0"/>
          </a:solidFill>
        </p:spPr>
        <p:txBody>
          <a:bodyPr wrap="square" rtlCol="0">
            <a:spAutoFit/>
          </a:bodyPr>
          <a:lstStyle/>
          <a:p>
            <a:pPr algn="ctr"/>
            <a:r>
              <a:rPr lang="en-US" b="1">
                <a:solidFill>
                  <a:schemeClr val="bg1"/>
                </a:solidFill>
              </a:rPr>
              <a:t>Evaluation</a:t>
            </a:r>
          </a:p>
        </p:txBody>
      </p:sp>
      <p:sp>
        <p:nvSpPr>
          <p:cNvPr id="11" name="TextBox 10">
            <a:extLst>
              <a:ext uri="{FF2B5EF4-FFF2-40B4-BE49-F238E27FC236}">
                <a16:creationId xmlns:a16="http://schemas.microsoft.com/office/drawing/2014/main" id="{99BF6789-E541-47BA-9FB8-A704691F0014}"/>
              </a:ext>
            </a:extLst>
          </p:cNvPr>
          <p:cNvSpPr txBox="1"/>
          <p:nvPr/>
        </p:nvSpPr>
        <p:spPr>
          <a:xfrm>
            <a:off x="3275811" y="5394623"/>
            <a:ext cx="8734192" cy="646331"/>
          </a:xfrm>
          <a:prstGeom prst="rect">
            <a:avLst/>
          </a:prstGeom>
          <a:noFill/>
          <a:ln>
            <a:solidFill>
              <a:srgbClr val="00B6F0"/>
            </a:solidFill>
            <a:prstDash val="dash"/>
          </a:ln>
        </p:spPr>
        <p:txBody>
          <a:bodyPr wrap="square" rtlCol="0">
            <a:spAutoFit/>
          </a:bodyPr>
          <a:lstStyle/>
          <a:p>
            <a:r>
              <a:rPr lang="en-US">
                <a:solidFill>
                  <a:schemeClr val="bg1"/>
                </a:solidFill>
                <a:latin typeface="charter"/>
              </a:rPr>
              <a:t>Sigmoid Kernel SVM performed the best. There is no hard and fast rule for which Kernel SVM is the best, must test all to see which is the best. </a:t>
            </a:r>
            <a:endParaRPr lang="en-US">
              <a:solidFill>
                <a:schemeClr val="bg1"/>
              </a:solidFill>
            </a:endParaRPr>
          </a:p>
        </p:txBody>
      </p:sp>
      <p:pic>
        <p:nvPicPr>
          <p:cNvPr id="3074" name="Picture 2" descr="Multiple Decision Boundaries">
            <a:extLst>
              <a:ext uri="{FF2B5EF4-FFF2-40B4-BE49-F238E27FC236}">
                <a16:creationId xmlns:a16="http://schemas.microsoft.com/office/drawing/2014/main" id="{6DA478FB-5234-4852-BE48-98BBA88BF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453" y="1534403"/>
            <a:ext cx="2172069" cy="158111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on-linearly Separable Data">
            <a:extLst>
              <a:ext uri="{FF2B5EF4-FFF2-40B4-BE49-F238E27FC236}">
                <a16:creationId xmlns:a16="http://schemas.microsoft.com/office/drawing/2014/main" id="{9521C5C5-FC5D-4C10-80CF-42C5EAE4C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050" y="1534403"/>
            <a:ext cx="2172069" cy="15811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09C146-D36A-476D-B9BF-CCF93E8BB6B9}"/>
              </a:ext>
            </a:extLst>
          </p:cNvPr>
          <p:cNvSpPr txBox="1"/>
          <p:nvPr/>
        </p:nvSpPr>
        <p:spPr>
          <a:xfrm>
            <a:off x="3708923" y="3074914"/>
            <a:ext cx="1365127" cy="369332"/>
          </a:xfrm>
          <a:prstGeom prst="rect">
            <a:avLst/>
          </a:prstGeom>
          <a:noFill/>
        </p:spPr>
        <p:txBody>
          <a:bodyPr wrap="square" rtlCol="0">
            <a:spAutoFit/>
          </a:bodyPr>
          <a:lstStyle/>
          <a:p>
            <a:pPr algn="ctr"/>
            <a:r>
              <a:rPr lang="en-US" b="1">
                <a:solidFill>
                  <a:srgbClr val="00B6F0"/>
                </a:solidFill>
              </a:rPr>
              <a:t>Simple</a:t>
            </a:r>
          </a:p>
        </p:txBody>
      </p:sp>
      <p:sp>
        <p:nvSpPr>
          <p:cNvPr id="12" name="TextBox 11">
            <a:extLst>
              <a:ext uri="{FF2B5EF4-FFF2-40B4-BE49-F238E27FC236}">
                <a16:creationId xmlns:a16="http://schemas.microsoft.com/office/drawing/2014/main" id="{DE31BD81-C2AB-405A-A1F2-A583F773F99C}"/>
              </a:ext>
            </a:extLst>
          </p:cNvPr>
          <p:cNvSpPr txBox="1"/>
          <p:nvPr/>
        </p:nvSpPr>
        <p:spPr>
          <a:xfrm>
            <a:off x="5960520" y="3074914"/>
            <a:ext cx="1365127" cy="369332"/>
          </a:xfrm>
          <a:prstGeom prst="rect">
            <a:avLst/>
          </a:prstGeom>
          <a:noFill/>
        </p:spPr>
        <p:txBody>
          <a:bodyPr wrap="square" rtlCol="0">
            <a:spAutoFit/>
          </a:bodyPr>
          <a:lstStyle/>
          <a:p>
            <a:pPr algn="ctr"/>
            <a:r>
              <a:rPr lang="en-US" b="1">
                <a:solidFill>
                  <a:srgbClr val="00B6F0"/>
                </a:solidFill>
              </a:rPr>
              <a:t>Kernel</a:t>
            </a:r>
          </a:p>
        </p:txBody>
      </p:sp>
      <p:sp>
        <p:nvSpPr>
          <p:cNvPr id="13" name="TextBox 12">
            <a:extLst>
              <a:ext uri="{FF2B5EF4-FFF2-40B4-BE49-F238E27FC236}">
                <a16:creationId xmlns:a16="http://schemas.microsoft.com/office/drawing/2014/main" id="{C7A1E2B6-3358-4BB9-ADF6-D8516C1437E5}"/>
              </a:ext>
            </a:extLst>
          </p:cNvPr>
          <p:cNvSpPr txBox="1"/>
          <p:nvPr/>
        </p:nvSpPr>
        <p:spPr>
          <a:xfrm>
            <a:off x="76200" y="3488811"/>
            <a:ext cx="3053919" cy="369332"/>
          </a:xfrm>
          <a:prstGeom prst="rect">
            <a:avLst/>
          </a:prstGeom>
          <a:solidFill>
            <a:srgbClr val="00B6F0"/>
          </a:solidFill>
        </p:spPr>
        <p:txBody>
          <a:bodyPr wrap="square" rtlCol="0">
            <a:spAutoFit/>
          </a:bodyPr>
          <a:lstStyle/>
          <a:p>
            <a:pPr algn="ctr"/>
            <a:r>
              <a:rPr lang="en-US" b="1">
                <a:solidFill>
                  <a:schemeClr val="bg1"/>
                </a:solidFill>
              </a:rPr>
              <a:t>Model Performance</a:t>
            </a:r>
          </a:p>
        </p:txBody>
      </p:sp>
      <p:sp>
        <p:nvSpPr>
          <p:cNvPr id="14" name="TextBox 13">
            <a:extLst>
              <a:ext uri="{FF2B5EF4-FFF2-40B4-BE49-F238E27FC236}">
                <a16:creationId xmlns:a16="http://schemas.microsoft.com/office/drawing/2014/main" id="{E4B9B80C-C324-411C-9F8C-55982C7E2C8E}"/>
              </a:ext>
            </a:extLst>
          </p:cNvPr>
          <p:cNvSpPr txBox="1"/>
          <p:nvPr/>
        </p:nvSpPr>
        <p:spPr>
          <a:xfrm>
            <a:off x="3275811" y="3488811"/>
            <a:ext cx="2820189" cy="1569660"/>
          </a:xfrm>
          <a:prstGeom prst="rect">
            <a:avLst/>
          </a:prstGeom>
          <a:noFill/>
          <a:ln>
            <a:solidFill>
              <a:srgbClr val="00B6F0"/>
            </a:solidFill>
            <a:prstDash val="dash"/>
          </a:ln>
        </p:spPr>
        <p:txBody>
          <a:bodyPr wrap="square" rtlCol="0">
            <a:spAutoFit/>
          </a:bodyPr>
          <a:lstStyle/>
          <a:p>
            <a:r>
              <a:rPr lang="en-US" sz="1600" b="1">
                <a:solidFill>
                  <a:srgbClr val="00B6F0"/>
                </a:solidFill>
                <a:latin typeface="charter"/>
              </a:rPr>
              <a:t>Polynomial</a:t>
            </a:r>
            <a:r>
              <a:rPr lang="en-US" sz="1600">
                <a:solidFill>
                  <a:schemeClr val="bg1"/>
                </a:solidFill>
                <a:latin typeface="charter"/>
              </a:rPr>
              <a:t> </a:t>
            </a:r>
          </a:p>
          <a:p>
            <a:r>
              <a:rPr lang="en-US" sz="1600">
                <a:solidFill>
                  <a:schemeClr val="bg1"/>
                </a:solidFill>
                <a:latin typeface="charter"/>
              </a:rPr>
              <a:t>Generic: Test Accuracy: 49.80%</a:t>
            </a:r>
          </a:p>
          <a:p>
            <a:r>
              <a:rPr lang="en-US" sz="1600" err="1">
                <a:solidFill>
                  <a:schemeClr val="bg1"/>
                </a:solidFill>
                <a:latin typeface="charter"/>
              </a:rPr>
              <a:t>Twint</a:t>
            </a:r>
            <a:r>
              <a:rPr lang="en-US" sz="1600">
                <a:solidFill>
                  <a:schemeClr val="bg1"/>
                </a:solidFill>
                <a:latin typeface="charter"/>
              </a:rPr>
              <a:t>: Test Accuracy: </a:t>
            </a:r>
            <a:r>
              <a:rPr lang="en-US" sz="1600" b="1">
                <a:solidFill>
                  <a:srgbClr val="00B6F0"/>
                </a:solidFill>
                <a:latin typeface="charter"/>
              </a:rPr>
              <a:t>33.33%</a:t>
            </a:r>
          </a:p>
          <a:p>
            <a:r>
              <a:rPr lang="en-US" sz="1600">
                <a:solidFill>
                  <a:schemeClr val="bg1"/>
                </a:solidFill>
                <a:latin typeface="charter"/>
              </a:rPr>
              <a:t>Evaluation: Returns 0&amp;1 which is</a:t>
            </a:r>
            <a:r>
              <a:rPr lang="en-US" sz="1600" b="1">
                <a:solidFill>
                  <a:srgbClr val="00B6F0"/>
                </a:solidFill>
                <a:latin typeface="charter"/>
              </a:rPr>
              <a:t> more suited for binary classification</a:t>
            </a:r>
          </a:p>
        </p:txBody>
      </p:sp>
      <p:sp>
        <p:nvSpPr>
          <p:cNvPr id="15" name="TextBox 14">
            <a:extLst>
              <a:ext uri="{FF2B5EF4-FFF2-40B4-BE49-F238E27FC236}">
                <a16:creationId xmlns:a16="http://schemas.microsoft.com/office/drawing/2014/main" id="{10D72F7F-3A31-4CD8-AAE5-EF34C5FA2BE0}"/>
              </a:ext>
            </a:extLst>
          </p:cNvPr>
          <p:cNvSpPr txBox="1"/>
          <p:nvPr/>
        </p:nvSpPr>
        <p:spPr>
          <a:xfrm>
            <a:off x="9207573" y="3488811"/>
            <a:ext cx="2908227" cy="1569660"/>
          </a:xfrm>
          <a:prstGeom prst="rect">
            <a:avLst/>
          </a:prstGeom>
          <a:noFill/>
          <a:ln>
            <a:solidFill>
              <a:srgbClr val="00B6F0"/>
            </a:solidFill>
            <a:prstDash val="dash"/>
          </a:ln>
        </p:spPr>
        <p:txBody>
          <a:bodyPr wrap="square" rtlCol="0">
            <a:spAutoFit/>
          </a:bodyPr>
          <a:lstStyle/>
          <a:p>
            <a:r>
              <a:rPr lang="en-US" sz="1600" b="1">
                <a:solidFill>
                  <a:srgbClr val="00B6F0"/>
                </a:solidFill>
                <a:latin typeface="charter"/>
              </a:rPr>
              <a:t>Sigmoid</a:t>
            </a:r>
            <a:r>
              <a:rPr lang="en-US" sz="1600">
                <a:solidFill>
                  <a:schemeClr val="bg1"/>
                </a:solidFill>
                <a:latin typeface="charter"/>
              </a:rPr>
              <a:t> </a:t>
            </a:r>
          </a:p>
          <a:p>
            <a:r>
              <a:rPr lang="en-US" sz="1600">
                <a:solidFill>
                  <a:schemeClr val="bg1"/>
                </a:solidFill>
                <a:latin typeface="charter"/>
              </a:rPr>
              <a:t>Generic: Test Accuracy: 76.97%</a:t>
            </a:r>
          </a:p>
          <a:p>
            <a:r>
              <a:rPr lang="en-US" sz="1600" err="1">
                <a:solidFill>
                  <a:schemeClr val="bg1"/>
                </a:solidFill>
                <a:latin typeface="charter"/>
              </a:rPr>
              <a:t>Twint</a:t>
            </a:r>
            <a:r>
              <a:rPr lang="en-US" sz="1600">
                <a:solidFill>
                  <a:schemeClr val="bg1"/>
                </a:solidFill>
                <a:latin typeface="charter"/>
              </a:rPr>
              <a:t>: Test Accuracy: </a:t>
            </a:r>
            <a:r>
              <a:rPr lang="en-US" sz="1600" b="1">
                <a:solidFill>
                  <a:schemeClr val="accent6">
                    <a:lumMod val="60000"/>
                    <a:lumOff val="40000"/>
                  </a:schemeClr>
                </a:solidFill>
                <a:latin typeface="charter"/>
              </a:rPr>
              <a:t>54.56%</a:t>
            </a:r>
          </a:p>
          <a:p>
            <a:endParaRPr lang="en-US" sz="1600" b="1">
              <a:solidFill>
                <a:schemeClr val="accent6">
                  <a:lumMod val="60000"/>
                  <a:lumOff val="40000"/>
                </a:schemeClr>
              </a:solidFill>
              <a:latin typeface="charter"/>
            </a:endParaRPr>
          </a:p>
          <a:p>
            <a:endParaRPr lang="en-US" sz="1600" b="1">
              <a:solidFill>
                <a:schemeClr val="accent6">
                  <a:lumMod val="60000"/>
                  <a:lumOff val="40000"/>
                </a:schemeClr>
              </a:solidFill>
              <a:latin typeface="charter"/>
            </a:endParaRPr>
          </a:p>
          <a:p>
            <a:endParaRPr lang="en-US" sz="1600" b="1">
              <a:solidFill>
                <a:schemeClr val="accent6">
                  <a:lumMod val="60000"/>
                  <a:lumOff val="40000"/>
                </a:schemeClr>
              </a:solidFill>
              <a:latin typeface="charter"/>
            </a:endParaRPr>
          </a:p>
        </p:txBody>
      </p:sp>
      <p:sp>
        <p:nvSpPr>
          <p:cNvPr id="16" name="TextBox 15">
            <a:extLst>
              <a:ext uri="{FF2B5EF4-FFF2-40B4-BE49-F238E27FC236}">
                <a16:creationId xmlns:a16="http://schemas.microsoft.com/office/drawing/2014/main" id="{14F92772-FEE6-4B53-AF7F-372E3F1C526A}"/>
              </a:ext>
            </a:extLst>
          </p:cNvPr>
          <p:cNvSpPr txBox="1"/>
          <p:nvPr/>
        </p:nvSpPr>
        <p:spPr>
          <a:xfrm>
            <a:off x="6241692" y="3491649"/>
            <a:ext cx="2820189" cy="1569660"/>
          </a:xfrm>
          <a:prstGeom prst="rect">
            <a:avLst/>
          </a:prstGeom>
          <a:noFill/>
          <a:ln>
            <a:solidFill>
              <a:srgbClr val="00B6F0"/>
            </a:solidFill>
            <a:prstDash val="dash"/>
          </a:ln>
        </p:spPr>
        <p:txBody>
          <a:bodyPr wrap="square" rtlCol="0">
            <a:spAutoFit/>
          </a:bodyPr>
          <a:lstStyle/>
          <a:p>
            <a:r>
              <a:rPr lang="en-US" sz="1600" b="1" err="1">
                <a:solidFill>
                  <a:srgbClr val="00B6F0"/>
                </a:solidFill>
                <a:latin typeface="charter"/>
              </a:rPr>
              <a:t>Guassian</a:t>
            </a:r>
            <a:r>
              <a:rPr lang="en-US" sz="1600">
                <a:solidFill>
                  <a:schemeClr val="bg1"/>
                </a:solidFill>
                <a:latin typeface="charter"/>
              </a:rPr>
              <a:t> </a:t>
            </a:r>
          </a:p>
          <a:p>
            <a:r>
              <a:rPr lang="en-US" sz="1600">
                <a:solidFill>
                  <a:schemeClr val="bg1"/>
                </a:solidFill>
                <a:latin typeface="charter"/>
              </a:rPr>
              <a:t>Generic: Test Accuracy: 78.41%</a:t>
            </a:r>
          </a:p>
          <a:p>
            <a:r>
              <a:rPr lang="en-US" sz="1600" err="1">
                <a:solidFill>
                  <a:schemeClr val="bg1"/>
                </a:solidFill>
                <a:latin typeface="charter"/>
              </a:rPr>
              <a:t>Twint</a:t>
            </a:r>
            <a:r>
              <a:rPr lang="en-US" sz="1600">
                <a:solidFill>
                  <a:schemeClr val="bg1"/>
                </a:solidFill>
                <a:latin typeface="charter"/>
              </a:rPr>
              <a:t>: Test Accuracy: </a:t>
            </a:r>
            <a:r>
              <a:rPr lang="en-US" sz="1600" b="1">
                <a:solidFill>
                  <a:srgbClr val="00B6F0"/>
                </a:solidFill>
                <a:latin typeface="charter"/>
              </a:rPr>
              <a:t>53.67%</a:t>
            </a:r>
          </a:p>
          <a:p>
            <a:endParaRPr lang="en-US" sz="1600" b="1">
              <a:solidFill>
                <a:srgbClr val="00B6F0"/>
              </a:solidFill>
              <a:latin typeface="charter"/>
            </a:endParaRPr>
          </a:p>
          <a:p>
            <a:endParaRPr lang="en-US" sz="1600" b="1">
              <a:solidFill>
                <a:srgbClr val="00B6F0"/>
              </a:solidFill>
              <a:latin typeface="charter"/>
            </a:endParaRPr>
          </a:p>
          <a:p>
            <a:endParaRPr lang="en-US" sz="1600" b="1">
              <a:solidFill>
                <a:srgbClr val="00B6F0"/>
              </a:solidFill>
              <a:latin typeface="charter"/>
            </a:endParaRPr>
          </a:p>
        </p:txBody>
      </p:sp>
    </p:spTree>
    <p:extLst>
      <p:ext uri="{BB962C8B-B14F-4D97-AF65-F5344CB8AC3E}">
        <p14:creationId xmlns:p14="http://schemas.microsoft.com/office/powerpoint/2010/main" val="115069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p:bldP spid="12" grpId="0"/>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045-2B4D-4037-BB20-EC4831FED483}"/>
              </a:ext>
            </a:extLst>
          </p:cNvPr>
          <p:cNvSpPr>
            <a:spLocks noGrp="1"/>
          </p:cNvSpPr>
          <p:nvPr>
            <p:ph type="body" sz="quarter" idx="13"/>
          </p:nvPr>
        </p:nvSpPr>
        <p:spPr/>
        <p:txBody>
          <a:bodyPr vert="horz" lIns="91440" tIns="45720" rIns="91440" bIns="45720" rtlCol="0" anchor="t">
            <a:normAutofit/>
          </a:bodyPr>
          <a:lstStyle/>
          <a:p>
            <a:r>
              <a:rPr lang="en-US">
                <a:solidFill>
                  <a:srgbClr val="00B6F0"/>
                </a:solidFill>
              </a:rPr>
              <a:t>Methodology | </a:t>
            </a:r>
            <a:r>
              <a:rPr lang="en-US" err="1">
                <a:solidFill>
                  <a:srgbClr val="00B6F0"/>
                </a:solidFill>
              </a:rPr>
              <a:t>spaCy</a:t>
            </a:r>
            <a:endParaRPr lang="en-US">
              <a:solidFill>
                <a:srgbClr val="00B6F0"/>
              </a:solidFill>
              <a:cs typeface="Calibri"/>
            </a:endParaRPr>
          </a:p>
        </p:txBody>
      </p:sp>
      <p:sp>
        <p:nvSpPr>
          <p:cNvPr id="5" name="TextBox 4">
            <a:extLst>
              <a:ext uri="{FF2B5EF4-FFF2-40B4-BE49-F238E27FC236}">
                <a16:creationId xmlns:a16="http://schemas.microsoft.com/office/drawing/2014/main" id="{68717FF2-1AFB-4C89-A2E1-960F84458FD1}"/>
              </a:ext>
            </a:extLst>
          </p:cNvPr>
          <p:cNvSpPr txBox="1"/>
          <p:nvPr/>
        </p:nvSpPr>
        <p:spPr>
          <a:xfrm>
            <a:off x="152355" y="1038688"/>
            <a:ext cx="3053919" cy="369332"/>
          </a:xfrm>
          <a:prstGeom prst="rect">
            <a:avLst/>
          </a:prstGeom>
          <a:solidFill>
            <a:srgbClr val="00B6F0"/>
          </a:solidFill>
        </p:spPr>
        <p:txBody>
          <a:bodyPr wrap="square" lIns="91440" tIns="45720" rIns="91440" bIns="45720" rtlCol="0" anchor="t">
            <a:spAutoFit/>
          </a:bodyPr>
          <a:lstStyle/>
          <a:p>
            <a:pPr algn="ctr"/>
            <a:r>
              <a:rPr lang="en-US" b="1">
                <a:solidFill>
                  <a:schemeClr val="bg1"/>
                </a:solidFill>
              </a:rPr>
              <a:t>What is </a:t>
            </a:r>
            <a:r>
              <a:rPr lang="en-US" b="1" err="1">
                <a:solidFill>
                  <a:schemeClr val="bg1"/>
                </a:solidFill>
              </a:rPr>
              <a:t>spaCy</a:t>
            </a:r>
            <a:endParaRPr lang="en-US" b="1">
              <a:solidFill>
                <a:schemeClr val="bg1"/>
              </a:solidFill>
            </a:endParaRPr>
          </a:p>
        </p:txBody>
      </p:sp>
      <p:sp>
        <p:nvSpPr>
          <p:cNvPr id="6" name="TextBox 5">
            <a:extLst>
              <a:ext uri="{FF2B5EF4-FFF2-40B4-BE49-F238E27FC236}">
                <a16:creationId xmlns:a16="http://schemas.microsoft.com/office/drawing/2014/main" id="{3F322506-66EE-44F1-A3CA-241C985B981B}"/>
              </a:ext>
            </a:extLst>
          </p:cNvPr>
          <p:cNvSpPr txBox="1"/>
          <p:nvPr/>
        </p:nvSpPr>
        <p:spPr>
          <a:xfrm>
            <a:off x="3305453" y="1042165"/>
            <a:ext cx="8734192" cy="1200329"/>
          </a:xfrm>
          <a:prstGeom prst="rect">
            <a:avLst/>
          </a:prstGeom>
          <a:noFill/>
          <a:ln>
            <a:solidFill>
              <a:srgbClr val="00B6F0"/>
            </a:solidFill>
            <a:prstDash val="dash"/>
          </a:ln>
        </p:spPr>
        <p:txBody>
          <a:bodyPr wrap="square" lIns="91440" tIns="45720" rIns="91440" bIns="45720" rtlCol="0" anchor="t">
            <a:spAutoFit/>
          </a:bodyPr>
          <a:lstStyle/>
          <a:p>
            <a:r>
              <a:rPr lang="en-US" err="1">
                <a:solidFill>
                  <a:schemeClr val="bg1"/>
                </a:solidFill>
                <a:cs typeface="Calibri"/>
              </a:rPr>
              <a:t>SpaCy</a:t>
            </a:r>
            <a:r>
              <a:rPr lang="en-US">
                <a:solidFill>
                  <a:schemeClr val="bg1"/>
                </a:solidFill>
                <a:cs typeface="Calibri"/>
              </a:rPr>
              <a:t> provides a </a:t>
            </a:r>
            <a:r>
              <a:rPr lang="en-US" b="1">
                <a:solidFill>
                  <a:srgbClr val="00B6F0"/>
                </a:solidFill>
                <a:cs typeface="Calibri"/>
              </a:rPr>
              <a:t>one-stop</a:t>
            </a:r>
            <a:r>
              <a:rPr lang="en-US">
                <a:solidFill>
                  <a:schemeClr val="bg1"/>
                </a:solidFill>
                <a:cs typeface="Calibri"/>
              </a:rPr>
              <a:t> </a:t>
            </a:r>
            <a:r>
              <a:rPr lang="en-US" b="1">
                <a:solidFill>
                  <a:srgbClr val="00B6F0"/>
                </a:solidFill>
                <a:cs typeface="Calibri"/>
              </a:rPr>
              <a:t>deep-learning framework </a:t>
            </a:r>
            <a:r>
              <a:rPr lang="en-US">
                <a:solidFill>
                  <a:schemeClr val="bg1"/>
                </a:solidFill>
                <a:cs typeface="Calibri"/>
              </a:rPr>
              <a:t>which comes with prebuilt models for tasks in </a:t>
            </a:r>
            <a:r>
              <a:rPr lang="en-US">
                <a:solidFill>
                  <a:schemeClr val="bg1"/>
                </a:solidFill>
                <a:ea typeface="+mn-lt"/>
                <a:cs typeface="+mn-lt"/>
              </a:rPr>
              <a:t>NLP</a:t>
            </a:r>
            <a:r>
              <a:rPr lang="en-US">
                <a:solidFill>
                  <a:schemeClr val="bg1"/>
                </a:solidFill>
                <a:cs typeface="Calibri"/>
              </a:rPr>
              <a:t> projects such as Tokenization, Lemmatization, POS tagging, Entity Recognition, Dependency parsing and many others. Under the hood it has its own NLP deep learning library called </a:t>
            </a:r>
            <a:r>
              <a:rPr lang="en-US" b="1" err="1">
                <a:solidFill>
                  <a:srgbClr val="00B6F0"/>
                </a:solidFill>
                <a:cs typeface="Calibri"/>
              </a:rPr>
              <a:t>thinc</a:t>
            </a:r>
            <a:r>
              <a:rPr lang="en-US">
                <a:solidFill>
                  <a:schemeClr val="bg1"/>
                </a:solidFill>
                <a:cs typeface="Calibri"/>
              </a:rPr>
              <a:t> </a:t>
            </a:r>
          </a:p>
        </p:txBody>
      </p:sp>
      <p:sp>
        <p:nvSpPr>
          <p:cNvPr id="13" name="TextBox 12">
            <a:extLst>
              <a:ext uri="{FF2B5EF4-FFF2-40B4-BE49-F238E27FC236}">
                <a16:creationId xmlns:a16="http://schemas.microsoft.com/office/drawing/2014/main" id="{C7A1E2B6-3358-4BB9-ADF6-D8516C1437E5}"/>
              </a:ext>
            </a:extLst>
          </p:cNvPr>
          <p:cNvSpPr txBox="1"/>
          <p:nvPr/>
        </p:nvSpPr>
        <p:spPr>
          <a:xfrm>
            <a:off x="152355" y="4516043"/>
            <a:ext cx="3053919" cy="369332"/>
          </a:xfrm>
          <a:prstGeom prst="rect">
            <a:avLst/>
          </a:prstGeom>
          <a:solidFill>
            <a:srgbClr val="00B6F0"/>
          </a:solidFill>
        </p:spPr>
        <p:txBody>
          <a:bodyPr wrap="square" rtlCol="0">
            <a:spAutoFit/>
          </a:bodyPr>
          <a:lstStyle/>
          <a:p>
            <a:pPr algn="ctr"/>
            <a:r>
              <a:rPr lang="en-US" b="1">
                <a:solidFill>
                  <a:schemeClr val="bg1"/>
                </a:solidFill>
              </a:rPr>
              <a:t>Model Performance</a:t>
            </a:r>
          </a:p>
        </p:txBody>
      </p:sp>
      <p:sp>
        <p:nvSpPr>
          <p:cNvPr id="15" name="TextBox 14">
            <a:extLst>
              <a:ext uri="{FF2B5EF4-FFF2-40B4-BE49-F238E27FC236}">
                <a16:creationId xmlns:a16="http://schemas.microsoft.com/office/drawing/2014/main" id="{10D72F7F-3A31-4CD8-AAE5-EF34C5FA2BE0}"/>
              </a:ext>
            </a:extLst>
          </p:cNvPr>
          <p:cNvSpPr txBox="1"/>
          <p:nvPr/>
        </p:nvSpPr>
        <p:spPr>
          <a:xfrm>
            <a:off x="3313779" y="4510525"/>
            <a:ext cx="8677457" cy="1477328"/>
          </a:xfrm>
          <a:prstGeom prst="rect">
            <a:avLst/>
          </a:prstGeom>
          <a:noFill/>
          <a:ln>
            <a:solidFill>
              <a:srgbClr val="00B6F0"/>
            </a:solidFill>
            <a:prstDash val="dash"/>
          </a:ln>
        </p:spPr>
        <p:txBody>
          <a:bodyPr wrap="square" lIns="91440" tIns="45720" rIns="91440" bIns="45720" rtlCol="0" anchor="t">
            <a:spAutoFit/>
          </a:bodyPr>
          <a:lstStyle/>
          <a:p>
            <a:r>
              <a:rPr lang="en-US">
                <a:solidFill>
                  <a:schemeClr val="bg1"/>
                </a:solidFill>
                <a:latin typeface="charter"/>
              </a:rPr>
              <a:t>Generic: Test Accuracy: 51.18%</a:t>
            </a:r>
            <a:br>
              <a:rPr lang="en-US" b="1">
                <a:solidFill>
                  <a:schemeClr val="bg1"/>
                </a:solidFill>
                <a:latin typeface="charter"/>
              </a:rPr>
            </a:br>
            <a:r>
              <a:rPr lang="en-US" err="1">
                <a:solidFill>
                  <a:schemeClr val="bg1"/>
                </a:solidFill>
                <a:latin typeface="charter"/>
              </a:rPr>
              <a:t>Twint</a:t>
            </a:r>
            <a:r>
              <a:rPr lang="en-US">
                <a:solidFill>
                  <a:schemeClr val="bg1"/>
                </a:solidFill>
                <a:latin typeface="charter"/>
              </a:rPr>
              <a:t>: Test Accuracy: </a:t>
            </a:r>
            <a:r>
              <a:rPr lang="en-US" b="1">
                <a:solidFill>
                  <a:srgbClr val="00B6F0"/>
                </a:solidFill>
                <a:latin typeface="charter"/>
              </a:rPr>
              <a:t>53.66%</a:t>
            </a:r>
          </a:p>
          <a:p>
            <a:endParaRPr lang="en-US" b="1">
              <a:solidFill>
                <a:srgbClr val="00B6F0"/>
              </a:solidFill>
              <a:latin typeface="charter"/>
            </a:endParaRPr>
          </a:p>
          <a:p>
            <a:r>
              <a:rPr lang="en-US">
                <a:solidFill>
                  <a:schemeClr val="bg1"/>
                </a:solidFill>
                <a:latin typeface="charter"/>
              </a:rPr>
              <a:t>Challenges: It can be relatively </a:t>
            </a:r>
            <a:r>
              <a:rPr lang="en-US" b="1">
                <a:solidFill>
                  <a:srgbClr val="00B6F0"/>
                </a:solidFill>
                <a:latin typeface="charter"/>
              </a:rPr>
              <a:t>hard to fine-tune the model </a:t>
            </a:r>
            <a:r>
              <a:rPr lang="en-US">
                <a:solidFill>
                  <a:schemeClr val="bg1"/>
                </a:solidFill>
                <a:latin typeface="charter"/>
              </a:rPr>
              <a:t>if it does not match </a:t>
            </a:r>
            <a:r>
              <a:rPr lang="en-US" err="1">
                <a:solidFill>
                  <a:schemeClr val="bg1"/>
                </a:solidFill>
                <a:latin typeface="charter"/>
              </a:rPr>
              <a:t>spaCy's</a:t>
            </a:r>
            <a:r>
              <a:rPr lang="en-US">
                <a:solidFill>
                  <a:schemeClr val="bg1"/>
                </a:solidFill>
                <a:latin typeface="charter"/>
              </a:rPr>
              <a:t> prebuilt model </a:t>
            </a:r>
            <a:r>
              <a:rPr lang="en-US">
                <a:solidFill>
                  <a:schemeClr val="bg1"/>
                </a:solidFill>
                <a:latin typeface="charter"/>
                <a:sym typeface="Wingdings" panose="05000000000000000000" pitchFamily="2" charset="2"/>
              </a:rPr>
              <a:t> Less flexibility</a:t>
            </a:r>
            <a:endParaRPr lang="en-US">
              <a:solidFill>
                <a:srgbClr val="00B6F0"/>
              </a:solidFill>
              <a:cs typeface="Calibri"/>
            </a:endParaRPr>
          </a:p>
        </p:txBody>
      </p:sp>
      <p:sp>
        <p:nvSpPr>
          <p:cNvPr id="16" name="TextBox 15">
            <a:extLst>
              <a:ext uri="{FF2B5EF4-FFF2-40B4-BE49-F238E27FC236}">
                <a16:creationId xmlns:a16="http://schemas.microsoft.com/office/drawing/2014/main" id="{14F92772-FEE6-4B53-AF7F-372E3F1C526A}"/>
              </a:ext>
            </a:extLst>
          </p:cNvPr>
          <p:cNvSpPr txBox="1"/>
          <p:nvPr/>
        </p:nvSpPr>
        <p:spPr>
          <a:xfrm>
            <a:off x="3313779" y="2375861"/>
            <a:ext cx="4248622" cy="668553"/>
          </a:xfrm>
          <a:prstGeom prst="rect">
            <a:avLst/>
          </a:prstGeom>
          <a:noFill/>
          <a:ln>
            <a:solidFill>
              <a:srgbClr val="00B6F0"/>
            </a:solidFill>
            <a:prstDash val="dash"/>
          </a:ln>
        </p:spPr>
        <p:txBody>
          <a:bodyPr wrap="square" lIns="91440" tIns="45720" rIns="91440" bIns="45720" rtlCol="0" anchor="t">
            <a:spAutoFit/>
          </a:bodyPr>
          <a:lstStyle>
            <a:defPPr>
              <a:defRPr lang="en-US"/>
            </a:defPPr>
            <a:lvl1pPr>
              <a:defRPr>
                <a:solidFill>
                  <a:schemeClr val="bg1"/>
                </a:solidFill>
                <a:cs typeface="Calibri"/>
              </a:defRPr>
            </a:lvl1pPr>
          </a:lstStyle>
          <a:p>
            <a:r>
              <a:rPr lang="en-US" err="1"/>
              <a:t>spaCy's</a:t>
            </a:r>
            <a:r>
              <a:rPr lang="en-US"/>
              <a:t> </a:t>
            </a:r>
            <a:r>
              <a:rPr lang="en-US" b="1">
                <a:solidFill>
                  <a:srgbClr val="00B6F0"/>
                </a:solidFill>
              </a:rPr>
              <a:t>pipeline</a:t>
            </a:r>
            <a:r>
              <a:rPr lang="en-US"/>
              <a:t>, allows us to speed up all the processing tasks.</a:t>
            </a:r>
          </a:p>
        </p:txBody>
      </p:sp>
      <p:pic>
        <p:nvPicPr>
          <p:cNvPr id="4" name="Picture 6" descr="Diagram&#10;&#10;Description automatically generated">
            <a:extLst>
              <a:ext uri="{FF2B5EF4-FFF2-40B4-BE49-F238E27FC236}">
                <a16:creationId xmlns:a16="http://schemas.microsoft.com/office/drawing/2014/main" id="{F63B50AB-9249-4DBD-ABC8-910BFC45B0D4}"/>
              </a:ext>
            </a:extLst>
          </p:cNvPr>
          <p:cNvPicPr>
            <a:picLocks noChangeAspect="1"/>
          </p:cNvPicPr>
          <p:nvPr/>
        </p:nvPicPr>
        <p:blipFill>
          <a:blip r:embed="rId3"/>
          <a:stretch>
            <a:fillRect/>
          </a:stretch>
        </p:blipFill>
        <p:spPr>
          <a:xfrm>
            <a:off x="7742614" y="2375861"/>
            <a:ext cx="4248622" cy="1991562"/>
          </a:xfrm>
          <a:prstGeom prst="rect">
            <a:avLst/>
          </a:prstGeom>
        </p:spPr>
      </p:pic>
    </p:spTree>
    <p:extLst>
      <p:ext uri="{BB962C8B-B14F-4D97-AF65-F5344CB8AC3E}">
        <p14:creationId xmlns:p14="http://schemas.microsoft.com/office/powerpoint/2010/main" val="197646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045-2B4D-4037-BB20-EC4831FED483}"/>
              </a:ext>
            </a:extLst>
          </p:cNvPr>
          <p:cNvSpPr>
            <a:spLocks noGrp="1"/>
          </p:cNvSpPr>
          <p:nvPr>
            <p:ph type="body" sz="quarter" idx="13"/>
          </p:nvPr>
        </p:nvSpPr>
        <p:spPr/>
        <p:txBody>
          <a:bodyPr/>
          <a:lstStyle/>
          <a:p>
            <a:r>
              <a:rPr lang="en-US">
                <a:solidFill>
                  <a:srgbClr val="00B6F0"/>
                </a:solidFill>
              </a:rPr>
              <a:t>Methodology | </a:t>
            </a:r>
            <a:r>
              <a:rPr lang="en-US" err="1">
                <a:solidFill>
                  <a:srgbClr val="00B6F0"/>
                </a:solidFill>
              </a:rPr>
              <a:t>Gensim</a:t>
            </a:r>
            <a:r>
              <a:rPr lang="en-US">
                <a:solidFill>
                  <a:srgbClr val="00B6F0"/>
                </a:solidFill>
              </a:rPr>
              <a:t> </a:t>
            </a:r>
          </a:p>
        </p:txBody>
      </p:sp>
      <p:sp>
        <p:nvSpPr>
          <p:cNvPr id="5" name="TextBox 4">
            <a:extLst>
              <a:ext uri="{FF2B5EF4-FFF2-40B4-BE49-F238E27FC236}">
                <a16:creationId xmlns:a16="http://schemas.microsoft.com/office/drawing/2014/main" id="{68717FF2-1AFB-4C89-A2E1-960F84458FD1}"/>
              </a:ext>
            </a:extLst>
          </p:cNvPr>
          <p:cNvSpPr txBox="1"/>
          <p:nvPr/>
        </p:nvSpPr>
        <p:spPr>
          <a:xfrm>
            <a:off x="152355" y="1038688"/>
            <a:ext cx="3053919" cy="369332"/>
          </a:xfrm>
          <a:prstGeom prst="rect">
            <a:avLst/>
          </a:prstGeom>
          <a:solidFill>
            <a:srgbClr val="00B6F0"/>
          </a:solidFill>
        </p:spPr>
        <p:txBody>
          <a:bodyPr wrap="square" rtlCol="0">
            <a:spAutoFit/>
          </a:bodyPr>
          <a:lstStyle/>
          <a:p>
            <a:pPr algn="ctr"/>
            <a:r>
              <a:rPr lang="en-US" b="1">
                <a:solidFill>
                  <a:schemeClr val="bg1"/>
                </a:solidFill>
              </a:rPr>
              <a:t>What is </a:t>
            </a:r>
            <a:r>
              <a:rPr lang="en-US" b="1" err="1">
                <a:solidFill>
                  <a:schemeClr val="bg1"/>
                </a:solidFill>
              </a:rPr>
              <a:t>Gensim</a:t>
            </a:r>
            <a:endParaRPr lang="en-US" b="1">
              <a:solidFill>
                <a:schemeClr val="bg1"/>
              </a:solidFill>
            </a:endParaRPr>
          </a:p>
        </p:txBody>
      </p:sp>
      <p:sp>
        <p:nvSpPr>
          <p:cNvPr id="6" name="TextBox 5">
            <a:extLst>
              <a:ext uri="{FF2B5EF4-FFF2-40B4-BE49-F238E27FC236}">
                <a16:creationId xmlns:a16="http://schemas.microsoft.com/office/drawing/2014/main" id="{3F322506-66EE-44F1-A3CA-241C985B981B}"/>
              </a:ext>
            </a:extLst>
          </p:cNvPr>
          <p:cNvSpPr txBox="1"/>
          <p:nvPr/>
        </p:nvSpPr>
        <p:spPr>
          <a:xfrm>
            <a:off x="3305453" y="1043141"/>
            <a:ext cx="8711087" cy="923330"/>
          </a:xfrm>
          <a:prstGeom prst="rect">
            <a:avLst/>
          </a:prstGeom>
          <a:noFill/>
          <a:ln>
            <a:solidFill>
              <a:srgbClr val="00B6F0"/>
            </a:solidFill>
            <a:prstDash val="dash"/>
          </a:ln>
        </p:spPr>
        <p:txBody>
          <a:bodyPr wrap="square" rtlCol="0">
            <a:spAutoFit/>
          </a:bodyPr>
          <a:lstStyle/>
          <a:p>
            <a:r>
              <a:rPr lang="en-US">
                <a:solidFill>
                  <a:schemeClr val="bg1"/>
                </a:solidFill>
              </a:rPr>
              <a:t>A python library originally developed for topic modelling but now mainly for NLP tasks. It converts words &amp; documents to vectors, which in this case we will be using the </a:t>
            </a:r>
            <a:r>
              <a:rPr lang="en-US" b="1">
                <a:solidFill>
                  <a:srgbClr val="00B6F0"/>
                </a:solidFill>
              </a:rPr>
              <a:t>Doc2Vec </a:t>
            </a:r>
            <a:r>
              <a:rPr lang="en-US">
                <a:solidFill>
                  <a:schemeClr val="bg1"/>
                </a:solidFill>
              </a:rPr>
              <a:t>model.  </a:t>
            </a:r>
          </a:p>
        </p:txBody>
      </p:sp>
      <p:sp>
        <p:nvSpPr>
          <p:cNvPr id="11" name="TextBox 10">
            <a:extLst>
              <a:ext uri="{FF2B5EF4-FFF2-40B4-BE49-F238E27FC236}">
                <a16:creationId xmlns:a16="http://schemas.microsoft.com/office/drawing/2014/main" id="{99BF6789-E541-47BA-9FB8-A704691F0014}"/>
              </a:ext>
            </a:extLst>
          </p:cNvPr>
          <p:cNvSpPr txBox="1"/>
          <p:nvPr/>
        </p:nvSpPr>
        <p:spPr>
          <a:xfrm>
            <a:off x="3305454" y="2247239"/>
            <a:ext cx="2760906" cy="2308324"/>
          </a:xfrm>
          <a:prstGeom prst="rect">
            <a:avLst/>
          </a:prstGeom>
          <a:noFill/>
          <a:ln>
            <a:solidFill>
              <a:srgbClr val="00B6F0"/>
            </a:solidFill>
            <a:prstDash val="dash"/>
          </a:ln>
        </p:spPr>
        <p:txBody>
          <a:bodyPr wrap="square" rtlCol="0">
            <a:spAutoFit/>
          </a:bodyPr>
          <a:lstStyle/>
          <a:p>
            <a:r>
              <a:rPr lang="en-US">
                <a:solidFill>
                  <a:schemeClr val="bg1"/>
                </a:solidFill>
                <a:latin typeface="charter"/>
              </a:rPr>
              <a:t>Methods used:</a:t>
            </a:r>
          </a:p>
          <a:p>
            <a:pPr marL="342900" indent="-342900">
              <a:buAutoNum type="arabicParenR"/>
            </a:pPr>
            <a:r>
              <a:rPr lang="en-US">
                <a:solidFill>
                  <a:schemeClr val="bg1"/>
                </a:solidFill>
                <a:latin typeface="charter"/>
              </a:rPr>
              <a:t>DBOW(</a:t>
            </a:r>
            <a:r>
              <a:rPr lang="en-US" b="1">
                <a:solidFill>
                  <a:srgbClr val="00B6F0"/>
                </a:solidFill>
                <a:latin typeface="charter"/>
              </a:rPr>
              <a:t>Distributed bag of words</a:t>
            </a:r>
            <a:r>
              <a:rPr lang="en-US">
                <a:solidFill>
                  <a:schemeClr val="bg1"/>
                </a:solidFill>
                <a:latin typeface="charter"/>
              </a:rPr>
              <a:t>)</a:t>
            </a:r>
          </a:p>
          <a:p>
            <a:pPr marL="342900" indent="-342900">
              <a:buAutoNum type="arabicParenR"/>
            </a:pPr>
            <a:r>
              <a:rPr lang="en-US">
                <a:solidFill>
                  <a:schemeClr val="bg1"/>
                </a:solidFill>
                <a:latin typeface="charter"/>
              </a:rPr>
              <a:t>DMC (</a:t>
            </a:r>
            <a:r>
              <a:rPr lang="en-US" b="1">
                <a:solidFill>
                  <a:srgbClr val="00B6F0"/>
                </a:solidFill>
                <a:latin typeface="charter"/>
              </a:rPr>
              <a:t>Distributed Memory </a:t>
            </a:r>
            <a:r>
              <a:rPr lang="en-US" b="1" err="1">
                <a:solidFill>
                  <a:srgbClr val="00B6F0"/>
                </a:solidFill>
                <a:latin typeface="charter"/>
              </a:rPr>
              <a:t>Concatentated</a:t>
            </a:r>
            <a:r>
              <a:rPr lang="en-US">
                <a:solidFill>
                  <a:schemeClr val="bg1"/>
                </a:solidFill>
                <a:latin typeface="charter"/>
              </a:rPr>
              <a:t>) </a:t>
            </a:r>
          </a:p>
          <a:p>
            <a:pPr marL="342900" indent="-342900">
              <a:buAutoNum type="arabicParenR"/>
            </a:pPr>
            <a:r>
              <a:rPr lang="en-US">
                <a:solidFill>
                  <a:schemeClr val="bg1"/>
                </a:solidFill>
                <a:latin typeface="charter"/>
              </a:rPr>
              <a:t>DMM (</a:t>
            </a:r>
            <a:r>
              <a:rPr lang="en-US" b="1">
                <a:solidFill>
                  <a:srgbClr val="00B6F0"/>
                </a:solidFill>
                <a:latin typeface="charter"/>
              </a:rPr>
              <a:t>Distributed Memory Mean</a:t>
            </a:r>
            <a:r>
              <a:rPr lang="en-US">
                <a:solidFill>
                  <a:schemeClr val="bg1"/>
                </a:solidFill>
                <a:latin typeface="charter"/>
              </a:rPr>
              <a:t>) </a:t>
            </a:r>
            <a:endParaRPr lang="en-US">
              <a:solidFill>
                <a:schemeClr val="bg1"/>
              </a:solidFill>
            </a:endParaRPr>
          </a:p>
        </p:txBody>
      </p:sp>
      <p:sp>
        <p:nvSpPr>
          <p:cNvPr id="13" name="TextBox 12">
            <a:extLst>
              <a:ext uri="{FF2B5EF4-FFF2-40B4-BE49-F238E27FC236}">
                <a16:creationId xmlns:a16="http://schemas.microsoft.com/office/drawing/2014/main" id="{C7A1E2B6-3358-4BB9-ADF6-D8516C1437E5}"/>
              </a:ext>
            </a:extLst>
          </p:cNvPr>
          <p:cNvSpPr txBox="1"/>
          <p:nvPr/>
        </p:nvSpPr>
        <p:spPr>
          <a:xfrm>
            <a:off x="152355" y="4891529"/>
            <a:ext cx="3053919" cy="369332"/>
          </a:xfrm>
          <a:prstGeom prst="rect">
            <a:avLst/>
          </a:prstGeom>
          <a:solidFill>
            <a:srgbClr val="00B6F0"/>
          </a:solidFill>
        </p:spPr>
        <p:txBody>
          <a:bodyPr wrap="square" rtlCol="0">
            <a:spAutoFit/>
          </a:bodyPr>
          <a:lstStyle/>
          <a:p>
            <a:pPr algn="ctr"/>
            <a:r>
              <a:rPr lang="en-US" b="1">
                <a:solidFill>
                  <a:schemeClr val="bg1"/>
                </a:solidFill>
              </a:rPr>
              <a:t>Model Performance</a:t>
            </a:r>
          </a:p>
        </p:txBody>
      </p:sp>
      <p:sp>
        <p:nvSpPr>
          <p:cNvPr id="14" name="TextBox 13">
            <a:extLst>
              <a:ext uri="{FF2B5EF4-FFF2-40B4-BE49-F238E27FC236}">
                <a16:creationId xmlns:a16="http://schemas.microsoft.com/office/drawing/2014/main" id="{E4B9B80C-C324-411C-9F8C-55982C7E2C8E}"/>
              </a:ext>
            </a:extLst>
          </p:cNvPr>
          <p:cNvSpPr txBox="1"/>
          <p:nvPr/>
        </p:nvSpPr>
        <p:spPr>
          <a:xfrm>
            <a:off x="3305454" y="4891529"/>
            <a:ext cx="8602294" cy="1200329"/>
          </a:xfrm>
          <a:prstGeom prst="rect">
            <a:avLst/>
          </a:prstGeom>
          <a:noFill/>
          <a:ln>
            <a:solidFill>
              <a:srgbClr val="00B6F0"/>
            </a:solidFill>
            <a:prstDash val="dash"/>
          </a:ln>
        </p:spPr>
        <p:txBody>
          <a:bodyPr wrap="square" rtlCol="0">
            <a:spAutoFit/>
          </a:bodyPr>
          <a:lstStyle/>
          <a:p>
            <a:r>
              <a:rPr lang="en-US">
                <a:solidFill>
                  <a:schemeClr val="bg1"/>
                </a:solidFill>
                <a:latin typeface="charter"/>
              </a:rPr>
              <a:t>Generic: Test Accuracy: 61.77%</a:t>
            </a:r>
          </a:p>
          <a:p>
            <a:r>
              <a:rPr lang="en-US" err="1">
                <a:solidFill>
                  <a:schemeClr val="bg1"/>
                </a:solidFill>
                <a:latin typeface="charter"/>
              </a:rPr>
              <a:t>Twint</a:t>
            </a:r>
            <a:r>
              <a:rPr lang="en-US">
                <a:solidFill>
                  <a:schemeClr val="bg1"/>
                </a:solidFill>
                <a:latin typeface="charter"/>
              </a:rPr>
              <a:t>: Test Accuracy: </a:t>
            </a:r>
            <a:r>
              <a:rPr lang="en-US" b="1">
                <a:solidFill>
                  <a:srgbClr val="00B6F0"/>
                </a:solidFill>
                <a:latin typeface="charter"/>
              </a:rPr>
              <a:t>41.33%</a:t>
            </a:r>
          </a:p>
          <a:p>
            <a:r>
              <a:rPr lang="en-US">
                <a:solidFill>
                  <a:schemeClr val="bg1"/>
                </a:solidFill>
                <a:latin typeface="charter"/>
              </a:rPr>
              <a:t>Challenges: </a:t>
            </a:r>
            <a:r>
              <a:rPr lang="en-US" b="1">
                <a:solidFill>
                  <a:srgbClr val="00B6F0"/>
                </a:solidFill>
                <a:latin typeface="charter"/>
              </a:rPr>
              <a:t>Limited features </a:t>
            </a:r>
            <a:r>
              <a:rPr lang="en-US">
                <a:solidFill>
                  <a:schemeClr val="bg1"/>
                </a:solidFill>
                <a:latin typeface="charter"/>
              </a:rPr>
              <a:t>as it does not operate on a complete NLP toolkit like NLTK/</a:t>
            </a:r>
            <a:r>
              <a:rPr lang="en-US" err="1">
                <a:solidFill>
                  <a:schemeClr val="bg1"/>
                </a:solidFill>
                <a:latin typeface="charter"/>
              </a:rPr>
              <a:t>spaCy</a:t>
            </a:r>
            <a:endParaRPr lang="en-US">
              <a:solidFill>
                <a:schemeClr val="bg1"/>
              </a:solidFill>
              <a:latin typeface="charter"/>
            </a:endParaRPr>
          </a:p>
        </p:txBody>
      </p:sp>
      <p:pic>
        <p:nvPicPr>
          <p:cNvPr id="1028" name="Picture 4">
            <a:extLst>
              <a:ext uri="{FF2B5EF4-FFF2-40B4-BE49-F238E27FC236}">
                <a16:creationId xmlns:a16="http://schemas.microsoft.com/office/drawing/2014/main" id="{DFFE64EB-0E96-43D1-94FF-9810D519B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663" y="2247239"/>
            <a:ext cx="5775489" cy="230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9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45BF87-6391-4940-81EE-9D1E4F214CEB}"/>
              </a:ext>
            </a:extLst>
          </p:cNvPr>
          <p:cNvSpPr>
            <a:spLocks noGrp="1"/>
          </p:cNvSpPr>
          <p:nvPr>
            <p:ph type="body" sz="quarter" idx="13"/>
          </p:nvPr>
        </p:nvSpPr>
        <p:spPr>
          <a:xfrm>
            <a:off x="76199" y="136525"/>
            <a:ext cx="8622957" cy="495301"/>
          </a:xfrm>
        </p:spPr>
        <p:txBody>
          <a:bodyPr vert="horz" lIns="91440" tIns="45720" rIns="91440" bIns="45720" rtlCol="0" anchor="t">
            <a:normAutofit/>
          </a:bodyPr>
          <a:lstStyle/>
          <a:p>
            <a:r>
              <a:rPr lang="en-US">
                <a:solidFill>
                  <a:srgbClr val="00B6F0"/>
                </a:solidFill>
                <a:cs typeface="Calibri"/>
              </a:rPr>
              <a:t>Methodology | Lexicon</a:t>
            </a:r>
            <a:endParaRPr lang="en-US">
              <a:solidFill>
                <a:srgbClr val="00B6F0"/>
              </a:solidFill>
            </a:endParaRPr>
          </a:p>
        </p:txBody>
      </p:sp>
      <p:graphicFrame>
        <p:nvGraphicFramePr>
          <p:cNvPr id="3" name="Table 3">
            <a:extLst>
              <a:ext uri="{FF2B5EF4-FFF2-40B4-BE49-F238E27FC236}">
                <a16:creationId xmlns:a16="http://schemas.microsoft.com/office/drawing/2014/main" id="{13772C2A-038B-42AE-9DE4-A336ABECC1FD}"/>
              </a:ext>
            </a:extLst>
          </p:cNvPr>
          <p:cNvGraphicFramePr>
            <a:graphicFrameLocks noGrp="1"/>
          </p:cNvGraphicFramePr>
          <p:nvPr>
            <p:extLst>
              <p:ext uri="{D42A27DB-BD31-4B8C-83A1-F6EECF244321}">
                <p14:modId xmlns:p14="http://schemas.microsoft.com/office/powerpoint/2010/main" val="2194749769"/>
              </p:ext>
            </p:extLst>
          </p:nvPr>
        </p:nvGraphicFramePr>
        <p:xfrm>
          <a:off x="1340119" y="834538"/>
          <a:ext cx="9511761" cy="5587735"/>
        </p:xfrm>
        <a:graphic>
          <a:graphicData uri="http://schemas.openxmlformats.org/drawingml/2006/table">
            <a:tbl>
              <a:tblPr firstRow="1" bandRow="1">
                <a:tableStyleId>{6E25E649-3F16-4E02-A733-19D2CDBF48F0}</a:tableStyleId>
              </a:tblPr>
              <a:tblGrid>
                <a:gridCol w="3182207">
                  <a:extLst>
                    <a:ext uri="{9D8B030D-6E8A-4147-A177-3AD203B41FA5}">
                      <a16:colId xmlns:a16="http://schemas.microsoft.com/office/drawing/2014/main" val="441977254"/>
                    </a:ext>
                  </a:extLst>
                </a:gridCol>
                <a:gridCol w="3182207">
                  <a:extLst>
                    <a:ext uri="{9D8B030D-6E8A-4147-A177-3AD203B41FA5}">
                      <a16:colId xmlns:a16="http://schemas.microsoft.com/office/drawing/2014/main" val="770231615"/>
                    </a:ext>
                  </a:extLst>
                </a:gridCol>
                <a:gridCol w="3147347">
                  <a:extLst>
                    <a:ext uri="{9D8B030D-6E8A-4147-A177-3AD203B41FA5}">
                      <a16:colId xmlns:a16="http://schemas.microsoft.com/office/drawing/2014/main" val="2505595756"/>
                    </a:ext>
                  </a:extLst>
                </a:gridCol>
              </a:tblGrid>
              <a:tr h="316598">
                <a:tc>
                  <a:txBody>
                    <a:bodyPr/>
                    <a:lstStyle/>
                    <a:p>
                      <a:r>
                        <a:rPr lang="en-SG" sz="1600" err="1"/>
                        <a:t>TextBlob</a:t>
                      </a:r>
                      <a:endParaRPr lang="en-SG" sz="1600"/>
                    </a:p>
                  </a:txBody>
                  <a:tcPr marL="79430" marR="79430" marT="39715" marB="39715"/>
                </a:tc>
                <a:tc>
                  <a:txBody>
                    <a:bodyPr/>
                    <a:lstStyle/>
                    <a:p>
                      <a:r>
                        <a:rPr lang="en-SG" sz="1600"/>
                        <a:t>Vader</a:t>
                      </a:r>
                    </a:p>
                  </a:txBody>
                  <a:tcPr marL="79430" marR="79430" marT="39715" marB="39715"/>
                </a:tc>
                <a:tc>
                  <a:txBody>
                    <a:bodyPr/>
                    <a:lstStyle/>
                    <a:p>
                      <a:r>
                        <a:rPr lang="en-SG" sz="1600"/>
                        <a:t>IBM</a:t>
                      </a:r>
                    </a:p>
                  </a:txBody>
                  <a:tcPr marL="79430" marR="79430" marT="39715" marB="39715"/>
                </a:tc>
                <a:extLst>
                  <a:ext uri="{0D108BD9-81ED-4DB2-BD59-A6C34878D82A}">
                    <a16:rowId xmlns:a16="http://schemas.microsoft.com/office/drawing/2014/main" val="945587387"/>
                  </a:ext>
                </a:extLst>
              </a:tr>
              <a:tr h="2227058">
                <a:tc>
                  <a:txBody>
                    <a:bodyPr/>
                    <a:lstStyle/>
                    <a:p>
                      <a:r>
                        <a:rPr lang="en-SG" sz="1600"/>
                        <a:t>Analyse inputs and return a tuple {polarity &amp; subjectivity) and uses the polarity to determine whether is it positive or negative.</a:t>
                      </a:r>
                    </a:p>
                    <a:p>
                      <a:endParaRPr lang="en-SG" sz="1600"/>
                    </a:p>
                    <a:p>
                      <a:endParaRPr lang="en-SG" sz="1600" b="1"/>
                    </a:p>
                    <a:p>
                      <a:endParaRPr lang="en-SG" sz="1600" b="1"/>
                    </a:p>
                    <a:p>
                      <a:r>
                        <a:rPr lang="en-SG" sz="1600" b="1"/>
                        <a:t>Results:</a:t>
                      </a:r>
                      <a:br>
                        <a:rPr lang="en-SG" sz="1600"/>
                      </a:br>
                      <a:r>
                        <a:rPr lang="en-SG" sz="1600"/>
                        <a:t>Test Accuracy: </a:t>
                      </a:r>
                      <a:r>
                        <a:rPr lang="en-SG" sz="1600" b="1"/>
                        <a:t>64.1 %</a:t>
                      </a:r>
                    </a:p>
                  </a:txBody>
                  <a:tcPr marL="79430" marR="79430" marT="39715" marB="39715"/>
                </a:tc>
                <a:tc>
                  <a:txBody>
                    <a:bodyPr/>
                    <a:lstStyle/>
                    <a:p>
                      <a:r>
                        <a:rPr lang="en-SG" sz="1600"/>
                        <a:t>Analyse inputs and return a dictionary of polarity scores {Positive, Neutral, Negative} and uses the </a:t>
                      </a:r>
                      <a:r>
                        <a:rPr lang="en-SG" sz="1600" b="1"/>
                        <a:t>compound </a:t>
                      </a:r>
                      <a:r>
                        <a:rPr lang="en-SG" sz="1600"/>
                        <a:t>score (normalized score) to determine polarity.</a:t>
                      </a:r>
                    </a:p>
                    <a:p>
                      <a:br>
                        <a:rPr lang="en-SG" sz="1600"/>
                      </a:br>
                      <a:r>
                        <a:rPr lang="en-SG" sz="1600" b="1"/>
                        <a:t>Results: </a:t>
                      </a:r>
                      <a:br>
                        <a:rPr lang="en-SG" sz="1600"/>
                      </a:br>
                      <a:r>
                        <a:rPr lang="en-SG" sz="1600"/>
                        <a:t>Test Accuracy: </a:t>
                      </a:r>
                      <a:r>
                        <a:rPr lang="en-SG" sz="1600" b="1"/>
                        <a:t>68.6%</a:t>
                      </a:r>
                    </a:p>
                  </a:txBody>
                  <a:tcPr marL="79430" marR="79430" marT="39715" marB="39715"/>
                </a:tc>
                <a:tc>
                  <a:txBody>
                    <a:bodyPr/>
                    <a:lstStyle/>
                    <a:p>
                      <a:r>
                        <a:rPr lang="en-SG" sz="1600"/>
                        <a:t>Analyse inputs and return response score between -1 and 1 to determine polarity.</a:t>
                      </a:r>
                    </a:p>
                    <a:p>
                      <a:endParaRPr lang="en-SG" sz="1600"/>
                    </a:p>
                    <a:p>
                      <a:endParaRPr lang="en-SG" sz="1600" b="1"/>
                    </a:p>
                    <a:p>
                      <a:endParaRPr lang="en-SG" sz="1600" b="1"/>
                    </a:p>
                    <a:p>
                      <a:br>
                        <a:rPr lang="en-SG" sz="1600" b="1"/>
                      </a:br>
                      <a:r>
                        <a:rPr lang="en-SG" sz="1600" b="1"/>
                        <a:t>Results:</a:t>
                      </a:r>
                    </a:p>
                    <a:p>
                      <a:r>
                        <a:rPr lang="en-SG" sz="1600"/>
                        <a:t>Test Accuracy</a:t>
                      </a:r>
                      <a:r>
                        <a:rPr lang="en-SG" sz="1600" b="1"/>
                        <a:t>: 68.6%</a:t>
                      </a:r>
                      <a:endParaRPr lang="en-SG" sz="1600"/>
                    </a:p>
                  </a:txBody>
                  <a:tcPr marL="79430" marR="79430" marT="39715" marB="39715"/>
                </a:tc>
                <a:extLst>
                  <a:ext uri="{0D108BD9-81ED-4DB2-BD59-A6C34878D82A}">
                    <a16:rowId xmlns:a16="http://schemas.microsoft.com/office/drawing/2014/main" val="4275185205"/>
                  </a:ext>
                </a:extLst>
              </a:tr>
              <a:tr h="1993466">
                <a:tc gridSpan="3">
                  <a:txBody>
                    <a:bodyPr/>
                    <a:lstStyle/>
                    <a:p>
                      <a:r>
                        <a:rPr lang="en-US" sz="1600" b="1">
                          <a:solidFill>
                            <a:schemeClr val="tx1"/>
                          </a:solidFill>
                        </a:rPr>
                        <a:t>Metrics used to determine polarity score:</a:t>
                      </a:r>
                      <a:br>
                        <a:rPr lang="en-US" sz="1600" b="1">
                          <a:solidFill>
                            <a:schemeClr val="tx1"/>
                          </a:solidFill>
                        </a:rPr>
                      </a:br>
                      <a:r>
                        <a:rPr lang="en-SG" sz="1600" b="1">
                          <a:solidFill>
                            <a:schemeClr val="tx1"/>
                          </a:solidFill>
                        </a:rPr>
                        <a:t>Positive</a:t>
                      </a:r>
                      <a:r>
                        <a:rPr lang="en-SG" sz="1600">
                          <a:solidFill>
                            <a:schemeClr val="tx1"/>
                          </a:solidFill>
                        </a:rPr>
                        <a:t> = &gt; 0.1</a:t>
                      </a:r>
                    </a:p>
                    <a:p>
                      <a:r>
                        <a:rPr lang="en-SG" sz="1600" b="1">
                          <a:solidFill>
                            <a:schemeClr val="tx1"/>
                          </a:solidFill>
                        </a:rPr>
                        <a:t>Negative</a:t>
                      </a:r>
                      <a:r>
                        <a:rPr lang="en-SG" sz="1600">
                          <a:solidFill>
                            <a:schemeClr val="tx1"/>
                          </a:solidFill>
                        </a:rPr>
                        <a:t> = &lt; -0.1</a:t>
                      </a:r>
                      <a:br>
                        <a:rPr lang="en-SG" sz="1600">
                          <a:solidFill>
                            <a:schemeClr val="tx1"/>
                          </a:solidFill>
                        </a:rPr>
                      </a:br>
                      <a:r>
                        <a:rPr lang="en-SG" sz="1600" b="1">
                          <a:solidFill>
                            <a:schemeClr val="tx1"/>
                          </a:solidFill>
                        </a:rPr>
                        <a:t>Neutral</a:t>
                      </a:r>
                      <a:r>
                        <a:rPr lang="en-SG" sz="1600">
                          <a:solidFill>
                            <a:schemeClr val="tx1"/>
                          </a:solidFill>
                        </a:rPr>
                        <a:t> = &gt; -0.1 and &lt; 0.1</a:t>
                      </a:r>
                      <a:endParaRPr lang="en-US" sz="1600" b="1">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To provide a more accurate analysis based on polarity score, we have catered the scoring to -0.1 for negative and 0.1 for positive as we believed that if the polarity score is 0.01, it is almost negligible and should be consider as neutral instead of positive.</a:t>
                      </a:r>
                      <a:endParaRPr lang="en-US" sz="1600" b="0">
                        <a:solidFill>
                          <a:schemeClr val="tx1"/>
                        </a:solidFill>
                        <a:latin typeface="charter"/>
                      </a:endParaRPr>
                    </a:p>
                  </a:txBody>
                  <a:tcPr marL="84757" marR="84757" marT="42378" marB="42378"/>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3891742629"/>
                  </a:ext>
                </a:extLst>
              </a:tr>
              <a:tr h="954999">
                <a:tc gridSpan="3">
                  <a:txBody>
                    <a:bodyPr/>
                    <a:lstStyle/>
                    <a:p>
                      <a:pPr lvl="0">
                        <a:buNone/>
                      </a:pPr>
                      <a:r>
                        <a:rPr lang="en-SG" sz="1600" b="1"/>
                        <a:t>Summary</a:t>
                      </a:r>
                      <a:r>
                        <a:rPr lang="en-SG" sz="1600"/>
                        <a:t>: Although the various lexicon models all has high accuracies, we decided to go ahead with </a:t>
                      </a:r>
                      <a:r>
                        <a:rPr lang="en-SG" sz="1600" b="1"/>
                        <a:t>VADER</a:t>
                      </a:r>
                      <a:r>
                        <a:rPr lang="en-SG" sz="1600"/>
                        <a:t> for our analysis as it has the highest accuracy and is able to analyse based on compound score which is a good representation.</a:t>
                      </a:r>
                    </a:p>
                  </a:txBody>
                  <a:tcPr marL="84757" marR="84757" marT="42378" marB="4237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069502"/>
                  </a:ext>
                </a:extLst>
              </a:tr>
            </a:tbl>
          </a:graphicData>
        </a:graphic>
      </p:graphicFrame>
      <p:pic>
        <p:nvPicPr>
          <p:cNvPr id="8" name="Picture 7">
            <a:extLst>
              <a:ext uri="{FF2B5EF4-FFF2-40B4-BE49-F238E27FC236}">
                <a16:creationId xmlns:a16="http://schemas.microsoft.com/office/drawing/2014/main" id="{D3FC6B26-3D17-459F-B186-1D54C88E3E73}"/>
              </a:ext>
            </a:extLst>
          </p:cNvPr>
          <p:cNvPicPr>
            <a:picLocks noChangeAspect="1"/>
          </p:cNvPicPr>
          <p:nvPr/>
        </p:nvPicPr>
        <p:blipFill rotWithShape="1">
          <a:blip r:embed="rId3"/>
          <a:srcRect b="14836"/>
          <a:stretch/>
        </p:blipFill>
        <p:spPr>
          <a:xfrm>
            <a:off x="9709" y="834538"/>
            <a:ext cx="12182291" cy="5587734"/>
          </a:xfrm>
          <a:prstGeom prst="rect">
            <a:avLst/>
          </a:prstGeom>
        </p:spPr>
      </p:pic>
    </p:spTree>
    <p:extLst>
      <p:ext uri="{BB962C8B-B14F-4D97-AF65-F5344CB8AC3E}">
        <p14:creationId xmlns:p14="http://schemas.microsoft.com/office/powerpoint/2010/main" val="27433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9BBC78-BD5A-4D42-89ED-CC544E57A6BA}"/>
              </a:ext>
            </a:extLst>
          </p:cNvPr>
          <p:cNvSpPr>
            <a:spLocks noGrp="1"/>
          </p:cNvSpPr>
          <p:nvPr>
            <p:ph type="body" sz="quarter" idx="13"/>
          </p:nvPr>
        </p:nvSpPr>
        <p:spPr/>
        <p:txBody>
          <a:bodyPr/>
          <a:lstStyle/>
          <a:p>
            <a:r>
              <a:rPr lang="en-US">
                <a:solidFill>
                  <a:srgbClr val="00B6F0"/>
                </a:solidFill>
              </a:rPr>
              <a:t>Methodology Summary</a:t>
            </a:r>
          </a:p>
        </p:txBody>
      </p:sp>
      <p:graphicFrame>
        <p:nvGraphicFramePr>
          <p:cNvPr id="4" name="Table 4">
            <a:extLst>
              <a:ext uri="{FF2B5EF4-FFF2-40B4-BE49-F238E27FC236}">
                <a16:creationId xmlns:a16="http://schemas.microsoft.com/office/drawing/2014/main" id="{991F27FF-F563-4F7B-91D4-DE8A4DE8E52F}"/>
              </a:ext>
            </a:extLst>
          </p:cNvPr>
          <p:cNvGraphicFramePr>
            <a:graphicFrameLocks noGrp="1"/>
          </p:cNvGraphicFramePr>
          <p:nvPr>
            <p:extLst>
              <p:ext uri="{D42A27DB-BD31-4B8C-83A1-F6EECF244321}">
                <p14:modId xmlns:p14="http://schemas.microsoft.com/office/powerpoint/2010/main" val="3311125886"/>
              </p:ext>
            </p:extLst>
          </p:nvPr>
        </p:nvGraphicFramePr>
        <p:xfrm>
          <a:off x="348792" y="828121"/>
          <a:ext cx="11340448" cy="4785360"/>
        </p:xfrm>
        <a:graphic>
          <a:graphicData uri="http://schemas.openxmlformats.org/drawingml/2006/table">
            <a:tbl>
              <a:tblPr firstRow="1" bandRow="1">
                <a:tableStyleId>{3B4B98B0-60AC-42C2-AFA5-B58CD77FA1E5}</a:tableStyleId>
              </a:tblPr>
              <a:tblGrid>
                <a:gridCol w="2835112">
                  <a:extLst>
                    <a:ext uri="{9D8B030D-6E8A-4147-A177-3AD203B41FA5}">
                      <a16:colId xmlns:a16="http://schemas.microsoft.com/office/drawing/2014/main" val="183848075"/>
                    </a:ext>
                  </a:extLst>
                </a:gridCol>
                <a:gridCol w="1887717">
                  <a:extLst>
                    <a:ext uri="{9D8B030D-6E8A-4147-A177-3AD203B41FA5}">
                      <a16:colId xmlns:a16="http://schemas.microsoft.com/office/drawing/2014/main" val="2851028732"/>
                    </a:ext>
                  </a:extLst>
                </a:gridCol>
                <a:gridCol w="1753385">
                  <a:extLst>
                    <a:ext uri="{9D8B030D-6E8A-4147-A177-3AD203B41FA5}">
                      <a16:colId xmlns:a16="http://schemas.microsoft.com/office/drawing/2014/main" val="1263459804"/>
                    </a:ext>
                  </a:extLst>
                </a:gridCol>
                <a:gridCol w="4864234">
                  <a:extLst>
                    <a:ext uri="{9D8B030D-6E8A-4147-A177-3AD203B41FA5}">
                      <a16:colId xmlns:a16="http://schemas.microsoft.com/office/drawing/2014/main" val="3765568549"/>
                    </a:ext>
                  </a:extLst>
                </a:gridCol>
              </a:tblGrid>
              <a:tr h="287787">
                <a:tc>
                  <a:txBody>
                    <a:bodyPr/>
                    <a:lstStyle/>
                    <a:p>
                      <a:pPr algn="ctr"/>
                      <a:r>
                        <a:rPr lang="en-US" sz="2000">
                          <a:solidFill>
                            <a:srgbClr val="00B6F0"/>
                          </a:solidFill>
                        </a:rPr>
                        <a:t>Model</a:t>
                      </a:r>
                    </a:p>
                  </a:txBody>
                  <a:tcPr anchor="ctr"/>
                </a:tc>
                <a:tc>
                  <a:txBody>
                    <a:bodyPr/>
                    <a:lstStyle/>
                    <a:p>
                      <a:pPr algn="ctr"/>
                      <a:r>
                        <a:rPr lang="en-US" sz="2000">
                          <a:solidFill>
                            <a:srgbClr val="00B6F0"/>
                          </a:solidFill>
                        </a:rPr>
                        <a:t>Train Accuracy</a:t>
                      </a:r>
                    </a:p>
                  </a:txBody>
                  <a:tcPr anchor="ctr"/>
                </a:tc>
                <a:tc>
                  <a:txBody>
                    <a:bodyPr/>
                    <a:lstStyle/>
                    <a:p>
                      <a:pPr algn="ctr"/>
                      <a:r>
                        <a:rPr lang="en-US" sz="2000">
                          <a:solidFill>
                            <a:srgbClr val="00B6F0"/>
                          </a:solidFill>
                        </a:rPr>
                        <a:t>Test Accuracy</a:t>
                      </a:r>
                    </a:p>
                  </a:txBody>
                  <a:tcPr anchor="ctr"/>
                </a:tc>
                <a:tc>
                  <a:txBody>
                    <a:bodyPr/>
                    <a:lstStyle/>
                    <a:p>
                      <a:pPr algn="ctr"/>
                      <a:r>
                        <a:rPr lang="en-US" sz="2000">
                          <a:solidFill>
                            <a:srgbClr val="00B6F0"/>
                          </a:solidFill>
                        </a:rPr>
                        <a:t>Evaluation</a:t>
                      </a:r>
                    </a:p>
                  </a:txBody>
                  <a:tcPr anchor="ctr"/>
                </a:tc>
                <a:extLst>
                  <a:ext uri="{0D108BD9-81ED-4DB2-BD59-A6C34878D82A}">
                    <a16:rowId xmlns:a16="http://schemas.microsoft.com/office/drawing/2014/main" val="2102934699"/>
                  </a:ext>
                </a:extLst>
              </a:tr>
              <a:tr h="265649">
                <a:tc>
                  <a:txBody>
                    <a:bodyPr/>
                    <a:lstStyle/>
                    <a:p>
                      <a:pPr algn="ctr"/>
                      <a:r>
                        <a:rPr lang="en-US" b="0">
                          <a:solidFill>
                            <a:schemeClr val="bg1"/>
                          </a:solidFill>
                        </a:rPr>
                        <a:t>Neural network</a:t>
                      </a:r>
                    </a:p>
                  </a:txBody>
                  <a:tcPr anchor="ctr"/>
                </a:tc>
                <a:tc>
                  <a:txBody>
                    <a:bodyPr/>
                    <a:lstStyle/>
                    <a:p>
                      <a:pPr algn="ctr"/>
                      <a:r>
                        <a:rPr lang="en-US" b="1">
                          <a:solidFill>
                            <a:srgbClr val="00B6F0"/>
                          </a:solidFill>
                        </a:rPr>
                        <a:t>90.00%</a:t>
                      </a:r>
                    </a:p>
                  </a:txBody>
                  <a:tcPr anchor="ctr"/>
                </a:tc>
                <a:tc>
                  <a:txBody>
                    <a:bodyPr/>
                    <a:lstStyle/>
                    <a:p>
                      <a:pPr algn="ctr"/>
                      <a:r>
                        <a:rPr lang="en-US" b="0">
                          <a:solidFill>
                            <a:schemeClr val="bg1"/>
                          </a:solidFill>
                        </a:rPr>
                        <a:t>35.00%</a:t>
                      </a:r>
                    </a:p>
                  </a:txBody>
                  <a:tcPr anchor="ctr"/>
                </a:tc>
                <a:tc>
                  <a:txBody>
                    <a:bodyPr/>
                    <a:lstStyle/>
                    <a:p>
                      <a:pPr algn="ctr"/>
                      <a:endParaRPr lang="en-US" b="0">
                        <a:solidFill>
                          <a:schemeClr val="bg1"/>
                        </a:solidFill>
                      </a:endParaRPr>
                    </a:p>
                  </a:txBody>
                  <a:tcPr anchor="ctr"/>
                </a:tc>
                <a:extLst>
                  <a:ext uri="{0D108BD9-81ED-4DB2-BD59-A6C34878D82A}">
                    <a16:rowId xmlns:a16="http://schemas.microsoft.com/office/drawing/2014/main" val="4139122069"/>
                  </a:ext>
                </a:extLst>
              </a:tr>
              <a:tr h="265649">
                <a:tc>
                  <a:txBody>
                    <a:bodyPr/>
                    <a:lstStyle/>
                    <a:p>
                      <a:pPr algn="ctr"/>
                      <a:r>
                        <a:rPr lang="en-US" b="0">
                          <a:solidFill>
                            <a:schemeClr val="bg1"/>
                          </a:solidFill>
                        </a:rPr>
                        <a:t>Random Forrest</a:t>
                      </a:r>
                    </a:p>
                  </a:txBody>
                  <a:tcPr anchor="ctr"/>
                </a:tc>
                <a:tc>
                  <a:txBody>
                    <a:bodyPr/>
                    <a:lstStyle/>
                    <a:p>
                      <a:pPr algn="ctr"/>
                      <a:r>
                        <a:rPr lang="en-US" sz="1800" b="0" i="0" u="none" strike="noStrike" kern="1200">
                          <a:solidFill>
                            <a:schemeClr val="bg1"/>
                          </a:solidFill>
                          <a:effectLst/>
                          <a:latin typeface="+mn-lt"/>
                          <a:ea typeface="+mn-ea"/>
                          <a:cs typeface="+mn-cs"/>
                        </a:rPr>
                        <a:t>75.53%</a:t>
                      </a:r>
                      <a:endParaRPr lang="en-US" b="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chemeClr val="bg1"/>
                          </a:solidFill>
                          <a:effectLst/>
                          <a:latin typeface="+mn-lt"/>
                          <a:ea typeface="+mn-ea"/>
                          <a:cs typeface="+mn-cs"/>
                        </a:rPr>
                        <a:t>​</a:t>
                      </a:r>
                      <a:r>
                        <a:rPr lang="en-US" b="0">
                          <a:solidFill>
                            <a:schemeClr val="bg1"/>
                          </a:solidFill>
                        </a:rPr>
                        <a:t>53.67%</a:t>
                      </a:r>
                    </a:p>
                  </a:txBody>
                  <a:tcPr anchor="ctr"/>
                </a:tc>
                <a:tc>
                  <a:txBody>
                    <a:bodyPr/>
                    <a:lstStyle/>
                    <a:p>
                      <a:pPr algn="ctr"/>
                      <a:endParaRPr lang="en-US" b="0">
                        <a:solidFill>
                          <a:schemeClr val="bg1"/>
                        </a:solidFill>
                      </a:endParaRPr>
                    </a:p>
                  </a:txBody>
                  <a:tcPr anchor="ctr"/>
                </a:tc>
                <a:extLst>
                  <a:ext uri="{0D108BD9-81ED-4DB2-BD59-A6C34878D82A}">
                    <a16:rowId xmlns:a16="http://schemas.microsoft.com/office/drawing/2014/main" val="2627518827"/>
                  </a:ext>
                </a:extLst>
              </a:tr>
              <a:tr h="265649">
                <a:tc>
                  <a:txBody>
                    <a:bodyPr/>
                    <a:lstStyle/>
                    <a:p>
                      <a:pPr algn="ctr"/>
                      <a:r>
                        <a:rPr lang="en-US" b="0">
                          <a:solidFill>
                            <a:schemeClr val="bg1"/>
                          </a:solidFill>
                        </a:rPr>
                        <a:t>KNN</a:t>
                      </a:r>
                    </a:p>
                  </a:txBody>
                  <a:tcPr anchor="ctr"/>
                </a:tc>
                <a:tc>
                  <a:txBody>
                    <a:bodyPr/>
                    <a:lstStyle/>
                    <a:p>
                      <a:pPr algn="ctr"/>
                      <a:r>
                        <a:rPr lang="en-US" sz="1800" b="0" i="0" kern="1200">
                          <a:solidFill>
                            <a:schemeClr val="bg1"/>
                          </a:solidFill>
                          <a:effectLst/>
                          <a:latin typeface="+mn-lt"/>
                          <a:ea typeface="+mn-ea"/>
                          <a:cs typeface="+mn-cs"/>
                        </a:rPr>
                        <a:t>38.88%</a:t>
                      </a:r>
                      <a:endParaRPr lang="en-US" b="0">
                        <a:solidFill>
                          <a:schemeClr val="bg1"/>
                        </a:solidFill>
                      </a:endParaRPr>
                    </a:p>
                  </a:txBody>
                  <a:tcPr anchor="ctr"/>
                </a:tc>
                <a:tc>
                  <a:txBody>
                    <a:bodyPr/>
                    <a:lstStyle/>
                    <a:p>
                      <a:pPr algn="ctr"/>
                      <a:r>
                        <a:rPr lang="en-US" sz="1800" b="1" kern="1200">
                          <a:solidFill>
                            <a:srgbClr val="FF0000"/>
                          </a:solidFill>
                          <a:latin typeface="+mn-lt"/>
                          <a:ea typeface="+mn-ea"/>
                          <a:cs typeface="+mn-cs"/>
                        </a:rPr>
                        <a:t>34.00%</a:t>
                      </a:r>
                    </a:p>
                  </a:txBody>
                  <a:tcPr anchor="ctr"/>
                </a:tc>
                <a:tc>
                  <a:txBody>
                    <a:bodyPr/>
                    <a:lstStyle/>
                    <a:p>
                      <a:pPr algn="ctr"/>
                      <a:r>
                        <a:rPr lang="en-US" b="1">
                          <a:solidFill>
                            <a:srgbClr val="FF0000"/>
                          </a:solidFill>
                        </a:rPr>
                        <a:t>Worst</a:t>
                      </a:r>
                    </a:p>
                  </a:txBody>
                  <a:tcPr anchor="ctr"/>
                </a:tc>
                <a:extLst>
                  <a:ext uri="{0D108BD9-81ED-4DB2-BD59-A6C34878D82A}">
                    <a16:rowId xmlns:a16="http://schemas.microsoft.com/office/drawing/2014/main" val="1523834618"/>
                  </a:ext>
                </a:extLst>
              </a:tr>
              <a:tr h="265649">
                <a:tc>
                  <a:txBody>
                    <a:bodyPr/>
                    <a:lstStyle/>
                    <a:p>
                      <a:pPr algn="ctr"/>
                      <a:r>
                        <a:rPr lang="en-US" b="0">
                          <a:solidFill>
                            <a:schemeClr val="bg1"/>
                          </a:solidFill>
                        </a:rPr>
                        <a:t>Simple SVM</a:t>
                      </a:r>
                    </a:p>
                  </a:txBody>
                  <a:tcPr anchor="ctr"/>
                </a:tc>
                <a:tc>
                  <a:txBody>
                    <a:bodyPr/>
                    <a:lstStyle/>
                    <a:p>
                      <a:pPr algn="ctr"/>
                      <a:r>
                        <a:rPr lang="en-US" sz="1800" b="0" i="0" u="none" strike="noStrike" kern="1200">
                          <a:solidFill>
                            <a:schemeClr val="bg1"/>
                          </a:solidFill>
                          <a:effectLst/>
                          <a:latin typeface="+mn-lt"/>
                          <a:ea typeface="+mn-ea"/>
                          <a:cs typeface="+mn-cs"/>
                        </a:rPr>
                        <a:t>79.13%</a:t>
                      </a:r>
                      <a:r>
                        <a:rPr lang="en-US" sz="1800" b="0" i="0" kern="1200">
                          <a:solidFill>
                            <a:schemeClr val="bg1"/>
                          </a:solidFill>
                          <a:effectLst/>
                          <a:latin typeface="+mn-lt"/>
                          <a:ea typeface="+mn-ea"/>
                          <a:cs typeface="+mn-cs"/>
                        </a:rPr>
                        <a:t>​</a:t>
                      </a:r>
                      <a:endParaRPr lang="en-US" b="0">
                        <a:solidFill>
                          <a:schemeClr val="bg1"/>
                        </a:solidFill>
                      </a:endParaRPr>
                    </a:p>
                  </a:txBody>
                  <a:tcPr anchor="ctr"/>
                </a:tc>
                <a:tc>
                  <a:txBody>
                    <a:bodyPr/>
                    <a:lstStyle/>
                    <a:p>
                      <a:pPr algn="ctr"/>
                      <a:r>
                        <a:rPr lang="en-US" b="0">
                          <a:solidFill>
                            <a:schemeClr val="bg1"/>
                          </a:solidFill>
                        </a:rPr>
                        <a:t>54.44%</a:t>
                      </a:r>
                    </a:p>
                  </a:txBody>
                  <a:tcPr anchor="ctr"/>
                </a:tc>
                <a:tc>
                  <a:txBody>
                    <a:bodyPr/>
                    <a:lstStyle/>
                    <a:p>
                      <a:pPr algn="ctr"/>
                      <a:endParaRPr lang="en-US" b="0">
                        <a:solidFill>
                          <a:schemeClr val="bg1"/>
                        </a:solidFill>
                      </a:endParaRPr>
                    </a:p>
                  </a:txBody>
                  <a:tcPr anchor="ctr"/>
                </a:tc>
                <a:extLst>
                  <a:ext uri="{0D108BD9-81ED-4DB2-BD59-A6C34878D82A}">
                    <a16:rowId xmlns:a16="http://schemas.microsoft.com/office/drawing/2014/main" val="2717923451"/>
                  </a:ext>
                </a:extLst>
              </a:tr>
              <a:tr h="265649">
                <a:tc>
                  <a:txBody>
                    <a:bodyPr/>
                    <a:lstStyle/>
                    <a:p>
                      <a:pPr algn="ctr"/>
                      <a:r>
                        <a:rPr lang="en-US" b="0">
                          <a:solidFill>
                            <a:schemeClr val="bg1"/>
                          </a:solidFill>
                        </a:rPr>
                        <a:t>Kernel SVM (Polynomial)</a:t>
                      </a:r>
                    </a:p>
                  </a:txBody>
                  <a:tcPr anchor="ctr"/>
                </a:tc>
                <a:tc>
                  <a:txBody>
                    <a:bodyPr/>
                    <a:lstStyle/>
                    <a:p>
                      <a:pPr algn="ctr"/>
                      <a:r>
                        <a:rPr lang="en-US" sz="1800" b="0" i="0" kern="1200">
                          <a:solidFill>
                            <a:schemeClr val="bg1"/>
                          </a:solidFill>
                          <a:effectLst/>
                          <a:latin typeface="+mn-lt"/>
                          <a:ea typeface="+mn-ea"/>
                          <a:cs typeface="+mn-cs"/>
                        </a:rPr>
                        <a:t>49.80%</a:t>
                      </a:r>
                      <a:endParaRPr lang="en-US" b="0">
                        <a:solidFill>
                          <a:schemeClr val="bg1"/>
                        </a:solidFill>
                      </a:endParaRPr>
                    </a:p>
                  </a:txBody>
                  <a:tcPr anchor="ctr"/>
                </a:tc>
                <a:tc>
                  <a:txBody>
                    <a:bodyPr/>
                    <a:lstStyle/>
                    <a:p>
                      <a:pPr algn="ctr"/>
                      <a:r>
                        <a:rPr lang="en-US" sz="1800" b="0" i="0" kern="1200">
                          <a:solidFill>
                            <a:schemeClr val="bg1"/>
                          </a:solidFill>
                          <a:effectLst/>
                          <a:latin typeface="+mn-lt"/>
                          <a:ea typeface="+mn-ea"/>
                          <a:cs typeface="+mn-cs"/>
                        </a:rPr>
                        <a:t>33.33%</a:t>
                      </a:r>
                      <a:endParaRPr lang="en-US" b="0">
                        <a:solidFill>
                          <a:schemeClr val="bg1"/>
                        </a:solidFill>
                      </a:endParaRPr>
                    </a:p>
                  </a:txBody>
                  <a:tcPr anchor="ctr"/>
                </a:tc>
                <a:tc>
                  <a:txBody>
                    <a:bodyPr/>
                    <a:lstStyle/>
                    <a:p>
                      <a:pPr algn="ctr"/>
                      <a:endParaRPr lang="en-US" b="0">
                        <a:solidFill>
                          <a:schemeClr val="bg1"/>
                        </a:solidFill>
                      </a:endParaRPr>
                    </a:p>
                  </a:txBody>
                  <a:tcPr anchor="ctr"/>
                </a:tc>
                <a:extLst>
                  <a:ext uri="{0D108BD9-81ED-4DB2-BD59-A6C34878D82A}">
                    <a16:rowId xmlns:a16="http://schemas.microsoft.com/office/drawing/2014/main" val="3085768168"/>
                  </a:ext>
                </a:extLst>
              </a:tr>
              <a:tr h="272694">
                <a:tc>
                  <a:txBody>
                    <a:bodyPr/>
                    <a:lstStyle/>
                    <a:p>
                      <a:pPr algn="ctr"/>
                      <a:r>
                        <a:rPr lang="en-US" b="0">
                          <a:solidFill>
                            <a:schemeClr val="bg1"/>
                          </a:solidFill>
                        </a:rPr>
                        <a:t>Kernel SVM (Guassian)</a:t>
                      </a:r>
                    </a:p>
                  </a:txBody>
                  <a:tcPr anchor="ctr"/>
                </a:tc>
                <a:tc>
                  <a:txBody>
                    <a:bodyPr/>
                    <a:lstStyle/>
                    <a:p>
                      <a:pPr algn="ctr"/>
                      <a:r>
                        <a:rPr lang="en-US" sz="1800" b="0" i="0" kern="1200">
                          <a:solidFill>
                            <a:schemeClr val="bg1"/>
                          </a:solidFill>
                          <a:effectLst/>
                          <a:latin typeface="+mn-lt"/>
                          <a:ea typeface="+mn-ea"/>
                          <a:cs typeface="+mn-cs"/>
                        </a:rPr>
                        <a:t>78.41%</a:t>
                      </a:r>
                      <a:endParaRPr lang="en-US" b="0">
                        <a:solidFill>
                          <a:schemeClr val="bg1"/>
                        </a:solidFill>
                      </a:endParaRPr>
                    </a:p>
                  </a:txBody>
                  <a:tcPr anchor="ctr"/>
                </a:tc>
                <a:tc>
                  <a:txBody>
                    <a:bodyPr/>
                    <a:lstStyle/>
                    <a:p>
                      <a:pPr algn="ctr"/>
                      <a:r>
                        <a:rPr lang="en-US" sz="1800" b="0" i="0" kern="1200">
                          <a:solidFill>
                            <a:schemeClr val="bg1"/>
                          </a:solidFill>
                          <a:effectLst/>
                          <a:latin typeface="+mn-lt"/>
                          <a:ea typeface="+mn-ea"/>
                          <a:cs typeface="+mn-cs"/>
                        </a:rPr>
                        <a:t>53.67%</a:t>
                      </a:r>
                      <a:endParaRPr lang="en-US" b="0">
                        <a:solidFill>
                          <a:schemeClr val="bg1"/>
                        </a:solidFill>
                      </a:endParaRPr>
                    </a:p>
                  </a:txBody>
                  <a:tcPr anchor="ctr"/>
                </a:tc>
                <a:tc>
                  <a:txBody>
                    <a:bodyPr/>
                    <a:lstStyle/>
                    <a:p>
                      <a:pPr algn="ctr"/>
                      <a:endParaRPr lang="en-US" b="0">
                        <a:solidFill>
                          <a:schemeClr val="bg1"/>
                        </a:solidFill>
                      </a:endParaRPr>
                    </a:p>
                  </a:txBody>
                  <a:tcPr anchor="ctr"/>
                </a:tc>
                <a:extLst>
                  <a:ext uri="{0D108BD9-81ED-4DB2-BD59-A6C34878D82A}">
                    <a16:rowId xmlns:a16="http://schemas.microsoft.com/office/drawing/2014/main" val="3008613118"/>
                  </a:ext>
                </a:extLst>
              </a:tr>
              <a:tr h="2656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a:solidFill>
                            <a:schemeClr val="bg1"/>
                          </a:solidFill>
                        </a:rPr>
                        <a:t>Kernel SVM (Sigmoid)</a:t>
                      </a:r>
                    </a:p>
                  </a:txBody>
                  <a:tcPr anchor="ctr"/>
                </a:tc>
                <a:tc>
                  <a:txBody>
                    <a:bodyPr/>
                    <a:lstStyle/>
                    <a:p>
                      <a:pPr algn="ctr"/>
                      <a:r>
                        <a:rPr lang="en-US" sz="1800" b="0" i="0" kern="1200">
                          <a:solidFill>
                            <a:schemeClr val="bg1"/>
                          </a:solidFill>
                          <a:effectLst/>
                          <a:latin typeface="+mn-lt"/>
                          <a:ea typeface="+mn-ea"/>
                          <a:cs typeface="+mn-cs"/>
                        </a:rPr>
                        <a:t>76.97%</a:t>
                      </a:r>
                      <a:endParaRPr lang="en-US" b="0">
                        <a:solidFill>
                          <a:schemeClr val="bg1"/>
                        </a:solidFill>
                      </a:endParaRPr>
                    </a:p>
                  </a:txBody>
                  <a:tcPr anchor="ctr"/>
                </a:tc>
                <a:tc>
                  <a:txBody>
                    <a:bodyPr/>
                    <a:lstStyle/>
                    <a:p>
                      <a:pPr algn="ctr"/>
                      <a:r>
                        <a:rPr lang="en-US" sz="1800" b="1" i="0" kern="1200">
                          <a:solidFill>
                            <a:srgbClr val="00B6F0"/>
                          </a:solidFill>
                          <a:effectLst/>
                          <a:latin typeface="+mn-lt"/>
                          <a:ea typeface="+mn-ea"/>
                          <a:cs typeface="+mn-cs"/>
                        </a:rPr>
                        <a:t>54.56%</a:t>
                      </a:r>
                      <a:endParaRPr lang="en-US" b="1">
                        <a:solidFill>
                          <a:srgbClr val="00B6F0"/>
                        </a:solidFill>
                      </a:endParaRPr>
                    </a:p>
                  </a:txBody>
                  <a:tcPr anchor="ctr"/>
                </a:tc>
                <a:tc>
                  <a:txBody>
                    <a:bodyPr/>
                    <a:lstStyle/>
                    <a:p>
                      <a:pPr algn="ctr"/>
                      <a:r>
                        <a:rPr lang="en-US" b="1">
                          <a:solidFill>
                            <a:srgbClr val="00B6F0"/>
                          </a:solidFill>
                        </a:rPr>
                        <a:t>Best Train Model</a:t>
                      </a:r>
                    </a:p>
                  </a:txBody>
                  <a:tcPr anchor="ctr"/>
                </a:tc>
                <a:extLst>
                  <a:ext uri="{0D108BD9-81ED-4DB2-BD59-A6C34878D82A}">
                    <a16:rowId xmlns:a16="http://schemas.microsoft.com/office/drawing/2014/main" val="2072070772"/>
                  </a:ext>
                </a:extLst>
              </a:tr>
              <a:tr h="265649">
                <a:tc>
                  <a:txBody>
                    <a:bodyPr/>
                    <a:lstStyle/>
                    <a:p>
                      <a:pPr algn="ctr"/>
                      <a:r>
                        <a:rPr lang="en-US" b="0">
                          <a:solidFill>
                            <a:schemeClr val="bg1"/>
                          </a:solidFill>
                        </a:rPr>
                        <a:t>spaCy</a:t>
                      </a:r>
                    </a:p>
                  </a:txBody>
                  <a:tcPr anchor="ctr"/>
                </a:tc>
                <a:tc>
                  <a:txBody>
                    <a:bodyPr/>
                    <a:lstStyle/>
                    <a:p>
                      <a:pPr algn="ctr"/>
                      <a:r>
                        <a:rPr lang="en-US" b="0">
                          <a:solidFill>
                            <a:schemeClr val="bg1"/>
                          </a:solidFill>
                        </a:rPr>
                        <a:t>51.18%</a:t>
                      </a:r>
                    </a:p>
                  </a:txBody>
                  <a:tcPr anchor="ctr"/>
                </a:tc>
                <a:tc>
                  <a:txBody>
                    <a:bodyPr/>
                    <a:lstStyle/>
                    <a:p>
                      <a:pPr algn="ctr"/>
                      <a:r>
                        <a:rPr lang="en-US" b="0">
                          <a:solidFill>
                            <a:schemeClr val="bg1"/>
                          </a:solidFill>
                        </a:rPr>
                        <a:t>53.66%</a:t>
                      </a:r>
                    </a:p>
                  </a:txBody>
                  <a:tcPr anchor="ctr"/>
                </a:tc>
                <a:tc>
                  <a:txBody>
                    <a:bodyPr/>
                    <a:lstStyle/>
                    <a:p>
                      <a:pPr algn="ctr"/>
                      <a:endParaRPr lang="en-US" b="0">
                        <a:solidFill>
                          <a:schemeClr val="bg1"/>
                        </a:solidFill>
                      </a:endParaRPr>
                    </a:p>
                  </a:txBody>
                  <a:tcPr anchor="ctr"/>
                </a:tc>
                <a:extLst>
                  <a:ext uri="{0D108BD9-81ED-4DB2-BD59-A6C34878D82A}">
                    <a16:rowId xmlns:a16="http://schemas.microsoft.com/office/drawing/2014/main" val="2944723153"/>
                  </a:ext>
                </a:extLst>
              </a:tr>
              <a:tr h="265649">
                <a:tc>
                  <a:txBody>
                    <a:bodyPr/>
                    <a:lstStyle/>
                    <a:p>
                      <a:pPr algn="ctr"/>
                      <a:r>
                        <a:rPr lang="en-US" b="0">
                          <a:solidFill>
                            <a:schemeClr val="bg1"/>
                          </a:solidFill>
                        </a:rPr>
                        <a:t>Gensim</a:t>
                      </a:r>
                    </a:p>
                  </a:txBody>
                  <a:tcPr anchor="ctr"/>
                </a:tc>
                <a:tc>
                  <a:txBody>
                    <a:bodyPr/>
                    <a:lstStyle/>
                    <a:p>
                      <a:pPr algn="ctr"/>
                      <a:r>
                        <a:rPr lang="en-US">
                          <a:solidFill>
                            <a:schemeClr val="bg1"/>
                          </a:solidFill>
                        </a:rPr>
                        <a:t>61.77%</a:t>
                      </a:r>
                    </a:p>
                  </a:txBody>
                  <a:tcPr anchor="ctr"/>
                </a:tc>
                <a:tc>
                  <a:txBody>
                    <a:bodyPr/>
                    <a:lstStyle/>
                    <a:p>
                      <a:pPr algn="ctr"/>
                      <a:r>
                        <a:rPr lang="en-US">
                          <a:solidFill>
                            <a:schemeClr val="bg1"/>
                          </a:solidFill>
                        </a:rPr>
                        <a:t>41.33%</a:t>
                      </a:r>
                    </a:p>
                  </a:txBody>
                  <a:tcPr anchor="ctr"/>
                </a:tc>
                <a:tc>
                  <a:txBody>
                    <a:bodyPr/>
                    <a:lstStyle/>
                    <a:p>
                      <a:pPr algn="ctr"/>
                      <a:endParaRPr lang="en-US">
                        <a:solidFill>
                          <a:schemeClr val="bg1"/>
                        </a:solidFill>
                      </a:endParaRPr>
                    </a:p>
                  </a:txBody>
                  <a:tcPr anchor="ctr"/>
                </a:tc>
                <a:extLst>
                  <a:ext uri="{0D108BD9-81ED-4DB2-BD59-A6C34878D82A}">
                    <a16:rowId xmlns:a16="http://schemas.microsoft.com/office/drawing/2014/main" val="539378764"/>
                  </a:ext>
                </a:extLst>
              </a:tr>
              <a:tr h="265649">
                <a:tc>
                  <a:txBody>
                    <a:bodyPr/>
                    <a:lstStyle/>
                    <a:p>
                      <a:pPr algn="ctr"/>
                      <a:r>
                        <a:rPr lang="en-US">
                          <a:solidFill>
                            <a:schemeClr val="bg1"/>
                          </a:solidFill>
                        </a:rPr>
                        <a:t>TextBlob</a:t>
                      </a:r>
                    </a:p>
                  </a:txBody>
                  <a:tcPr anchor="ctr"/>
                </a:tc>
                <a:tc>
                  <a:txBody>
                    <a:bodyPr/>
                    <a:lstStyle/>
                    <a:p>
                      <a:pPr algn="ctr"/>
                      <a:r>
                        <a:rPr lang="en-US">
                          <a:solidFill>
                            <a:schemeClr val="bg1"/>
                          </a:solidFill>
                        </a:rPr>
                        <a:t>-</a:t>
                      </a:r>
                    </a:p>
                  </a:txBody>
                  <a:tcPr anchor="ctr"/>
                </a:tc>
                <a:tc>
                  <a:txBody>
                    <a:bodyPr/>
                    <a:lstStyle/>
                    <a:p>
                      <a:pPr algn="ctr"/>
                      <a:r>
                        <a:rPr lang="en-US">
                          <a:solidFill>
                            <a:schemeClr val="bg1"/>
                          </a:solidFill>
                        </a:rPr>
                        <a:t>64.10%</a:t>
                      </a:r>
                    </a:p>
                  </a:txBody>
                  <a:tcPr anchor="ctr"/>
                </a:tc>
                <a:tc>
                  <a:txBody>
                    <a:bodyPr/>
                    <a:lstStyle/>
                    <a:p>
                      <a:pPr algn="ctr"/>
                      <a:endParaRPr lang="en-US">
                        <a:solidFill>
                          <a:schemeClr val="bg1"/>
                        </a:solidFill>
                      </a:endParaRPr>
                    </a:p>
                  </a:txBody>
                  <a:tcPr anchor="ctr"/>
                </a:tc>
                <a:extLst>
                  <a:ext uri="{0D108BD9-81ED-4DB2-BD59-A6C34878D82A}">
                    <a16:rowId xmlns:a16="http://schemas.microsoft.com/office/drawing/2014/main" val="937954479"/>
                  </a:ext>
                </a:extLst>
              </a:tr>
              <a:tr h="265649">
                <a:tc>
                  <a:txBody>
                    <a:bodyPr/>
                    <a:lstStyle/>
                    <a:p>
                      <a:pPr algn="ctr"/>
                      <a:r>
                        <a:rPr lang="en-US">
                          <a:solidFill>
                            <a:schemeClr val="bg1"/>
                          </a:solidFill>
                        </a:rPr>
                        <a:t>Vader</a:t>
                      </a:r>
                    </a:p>
                  </a:txBody>
                  <a:tcPr anchor="ctr"/>
                </a:tc>
                <a:tc>
                  <a:txBody>
                    <a:bodyPr/>
                    <a:lstStyle/>
                    <a:p>
                      <a:pPr algn="ctr"/>
                      <a:r>
                        <a:rPr lang="en-US">
                          <a:solidFill>
                            <a:schemeClr val="bg1"/>
                          </a:solidFill>
                        </a:rPr>
                        <a:t>-</a:t>
                      </a:r>
                    </a:p>
                  </a:txBody>
                  <a:tcPr anchor="ctr"/>
                </a:tc>
                <a:tc>
                  <a:txBody>
                    <a:bodyPr/>
                    <a:lstStyle/>
                    <a:p>
                      <a:pPr marL="0" algn="ctr" defTabSz="914400" rtl="0" eaLnBrk="1" latinLnBrk="0" hangingPunct="1"/>
                      <a:r>
                        <a:rPr lang="en-US" sz="1800" b="1" kern="1200">
                          <a:solidFill>
                            <a:srgbClr val="92D050"/>
                          </a:solidFill>
                          <a:latin typeface="+mn-lt"/>
                          <a:ea typeface="+mn-ea"/>
                          <a:cs typeface="+mn-cs"/>
                        </a:rPr>
                        <a:t>68.20%</a:t>
                      </a:r>
                    </a:p>
                  </a:txBody>
                  <a:tcPr anchor="ctr"/>
                </a:tc>
                <a:tc>
                  <a:txBody>
                    <a:bodyPr/>
                    <a:lstStyle/>
                    <a:p>
                      <a:pPr algn="ctr"/>
                      <a:r>
                        <a:rPr lang="en-US" b="1">
                          <a:solidFill>
                            <a:srgbClr val="92D050"/>
                          </a:solidFill>
                        </a:rPr>
                        <a:t>Best Overall</a:t>
                      </a:r>
                    </a:p>
                  </a:txBody>
                  <a:tcPr anchor="ctr"/>
                </a:tc>
                <a:extLst>
                  <a:ext uri="{0D108BD9-81ED-4DB2-BD59-A6C34878D82A}">
                    <a16:rowId xmlns:a16="http://schemas.microsoft.com/office/drawing/2014/main" val="4251597630"/>
                  </a:ext>
                </a:extLst>
              </a:tr>
              <a:tr h="265649">
                <a:tc>
                  <a:txBody>
                    <a:bodyPr/>
                    <a:lstStyle/>
                    <a:p>
                      <a:pPr algn="ctr"/>
                      <a:r>
                        <a:rPr lang="en-US">
                          <a:solidFill>
                            <a:schemeClr val="bg1"/>
                          </a:solidFill>
                        </a:rPr>
                        <a:t>IBM</a:t>
                      </a:r>
                    </a:p>
                  </a:txBody>
                  <a:tcPr anchor="ctr"/>
                </a:tc>
                <a:tc>
                  <a:txBody>
                    <a:bodyPr/>
                    <a:lstStyle/>
                    <a:p>
                      <a:pPr algn="ctr"/>
                      <a:r>
                        <a:rPr lang="en-US">
                          <a:solidFill>
                            <a:schemeClr val="bg1"/>
                          </a:solidFill>
                        </a:rPr>
                        <a:t>-</a:t>
                      </a:r>
                    </a:p>
                  </a:txBody>
                  <a:tcPr anchor="ctr"/>
                </a:tc>
                <a:tc>
                  <a:txBody>
                    <a:bodyPr/>
                    <a:lstStyle/>
                    <a:p>
                      <a:pPr algn="ctr"/>
                      <a:r>
                        <a:rPr lang="en-US">
                          <a:solidFill>
                            <a:schemeClr val="bg1"/>
                          </a:solidFill>
                        </a:rPr>
                        <a:t>68.20%</a:t>
                      </a:r>
                    </a:p>
                  </a:txBody>
                  <a:tcPr anchor="ctr"/>
                </a:tc>
                <a:tc>
                  <a:txBody>
                    <a:bodyPr/>
                    <a:lstStyle/>
                    <a:p>
                      <a:pPr algn="ctr"/>
                      <a:endParaRPr lang="en-US">
                        <a:solidFill>
                          <a:schemeClr val="bg1"/>
                        </a:solidFill>
                      </a:endParaRPr>
                    </a:p>
                  </a:txBody>
                  <a:tcPr anchor="ctr"/>
                </a:tc>
                <a:extLst>
                  <a:ext uri="{0D108BD9-81ED-4DB2-BD59-A6C34878D82A}">
                    <a16:rowId xmlns:a16="http://schemas.microsoft.com/office/drawing/2014/main" val="165269123"/>
                  </a:ext>
                </a:extLst>
              </a:tr>
            </a:tbl>
          </a:graphicData>
        </a:graphic>
      </p:graphicFrame>
      <p:sp>
        <p:nvSpPr>
          <p:cNvPr id="3" name="TextBox 2">
            <a:extLst>
              <a:ext uri="{FF2B5EF4-FFF2-40B4-BE49-F238E27FC236}">
                <a16:creationId xmlns:a16="http://schemas.microsoft.com/office/drawing/2014/main" id="{41E5B8B6-916A-445A-8D3D-EF0BDE23A9D3}"/>
              </a:ext>
            </a:extLst>
          </p:cNvPr>
          <p:cNvSpPr txBox="1"/>
          <p:nvPr/>
        </p:nvSpPr>
        <p:spPr>
          <a:xfrm>
            <a:off x="348792" y="5785109"/>
            <a:ext cx="11340448" cy="369332"/>
          </a:xfrm>
          <a:prstGeom prst="rect">
            <a:avLst/>
          </a:prstGeom>
          <a:noFill/>
        </p:spPr>
        <p:txBody>
          <a:bodyPr wrap="square" rtlCol="0">
            <a:spAutoFit/>
          </a:bodyPr>
          <a:lstStyle/>
          <a:p>
            <a:r>
              <a:rPr lang="en-SG">
                <a:solidFill>
                  <a:schemeClr val="bg1"/>
                </a:solidFill>
              </a:rPr>
              <a:t>*Insight: Lexicon based method performed better than learning based method</a:t>
            </a:r>
          </a:p>
        </p:txBody>
      </p:sp>
    </p:spTree>
    <p:extLst>
      <p:ext uri="{BB962C8B-B14F-4D97-AF65-F5344CB8AC3E}">
        <p14:creationId xmlns:p14="http://schemas.microsoft.com/office/powerpoint/2010/main" val="298878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526D44-091F-4D70-A5F0-DC603A01624B}"/>
              </a:ext>
            </a:extLst>
          </p:cNvPr>
          <p:cNvSpPr>
            <a:spLocks noGrp="1"/>
          </p:cNvSpPr>
          <p:nvPr>
            <p:ph type="body" sz="quarter" idx="13"/>
          </p:nvPr>
        </p:nvSpPr>
        <p:spPr>
          <a:xfrm>
            <a:off x="76199" y="136525"/>
            <a:ext cx="6462849" cy="489405"/>
          </a:xfrm>
        </p:spPr>
        <p:txBody>
          <a:bodyPr vert="horz" lIns="91440" tIns="45720" rIns="91440" bIns="45720" rtlCol="0" anchor="t">
            <a:normAutofit/>
          </a:bodyPr>
          <a:lstStyle/>
          <a:p>
            <a:r>
              <a:rPr lang="en-US">
                <a:solidFill>
                  <a:srgbClr val="00B6F0"/>
                </a:solidFill>
                <a:cs typeface="Calibri"/>
              </a:rPr>
              <a:t>Introduction &amp; Problem Statement</a:t>
            </a:r>
            <a:endParaRPr lang="en-US">
              <a:solidFill>
                <a:srgbClr val="00B6F0"/>
              </a:solidFill>
            </a:endParaRPr>
          </a:p>
        </p:txBody>
      </p:sp>
      <p:sp>
        <p:nvSpPr>
          <p:cNvPr id="4" name="TextBox 3">
            <a:extLst>
              <a:ext uri="{FF2B5EF4-FFF2-40B4-BE49-F238E27FC236}">
                <a16:creationId xmlns:a16="http://schemas.microsoft.com/office/drawing/2014/main" id="{41F2D69F-20D2-4418-8674-02EA1E6B5267}"/>
              </a:ext>
            </a:extLst>
          </p:cNvPr>
          <p:cNvSpPr txBox="1"/>
          <p:nvPr/>
        </p:nvSpPr>
        <p:spPr>
          <a:xfrm>
            <a:off x="76198" y="1043772"/>
            <a:ext cx="6462849" cy="1938992"/>
          </a:xfrm>
          <a:prstGeom prst="rect">
            <a:avLst/>
          </a:prstGeom>
          <a:noFill/>
        </p:spPr>
        <p:txBody>
          <a:bodyPr wrap="square" rtlCol="0">
            <a:spAutoFit/>
          </a:bodyPr>
          <a:lstStyle/>
          <a:p>
            <a:pPr algn="ctr"/>
            <a:r>
              <a:rPr lang="en-SG" sz="4000" b="1">
                <a:solidFill>
                  <a:schemeClr val="bg1"/>
                </a:solidFill>
              </a:rPr>
              <a:t>Singapore</a:t>
            </a:r>
          </a:p>
          <a:p>
            <a:pPr algn="ctr"/>
            <a:r>
              <a:rPr lang="en-SG" sz="4000" b="1">
                <a:solidFill>
                  <a:schemeClr val="bg1"/>
                </a:solidFill>
              </a:rPr>
              <a:t>Covid-19 Vaccine Tweets Sentiment Analysis</a:t>
            </a:r>
          </a:p>
        </p:txBody>
      </p:sp>
      <p:pic>
        <p:nvPicPr>
          <p:cNvPr id="3074" name="Picture 2" descr="Research 2019: Reasons Why Singapore Is the Best Country for Scandinavian  People - ScandAsia">
            <a:extLst>
              <a:ext uri="{FF2B5EF4-FFF2-40B4-BE49-F238E27FC236}">
                <a16:creationId xmlns:a16="http://schemas.microsoft.com/office/drawing/2014/main" id="{74A026B6-4B90-454F-81B0-BF4E148D7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384" y="1158791"/>
            <a:ext cx="5050759" cy="28403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977347-74E7-4D84-BB02-0917F8AEC58C}"/>
              </a:ext>
            </a:extLst>
          </p:cNvPr>
          <p:cNvSpPr txBox="1"/>
          <p:nvPr/>
        </p:nvSpPr>
        <p:spPr>
          <a:xfrm>
            <a:off x="213144" y="3652009"/>
            <a:ext cx="6914849" cy="3000821"/>
          </a:xfrm>
          <a:prstGeom prst="rect">
            <a:avLst/>
          </a:prstGeom>
          <a:noFill/>
        </p:spPr>
        <p:txBody>
          <a:bodyPr wrap="square" lIns="91440" tIns="45720" rIns="91440" bIns="45720" anchor="t">
            <a:spAutoFit/>
          </a:bodyPr>
          <a:lstStyle/>
          <a:p>
            <a:pPr algn="ctr" rtl="0">
              <a:spcBef>
                <a:spcPts val="600"/>
              </a:spcBef>
              <a:spcAft>
                <a:spcPts val="0"/>
              </a:spcAft>
            </a:pPr>
            <a:br>
              <a:rPr lang="en-US" b="0">
                <a:effectLst/>
              </a:rPr>
            </a:br>
            <a:r>
              <a:rPr lang="en-US" sz="2000" b="0" i="0" u="none" strike="noStrike">
                <a:solidFill>
                  <a:schemeClr val="bg1"/>
                </a:solidFill>
                <a:effectLst/>
                <a:latin typeface="Merriweather"/>
              </a:rPr>
              <a:t>How does the public view the vaccine?</a:t>
            </a:r>
            <a:endParaRPr lang="en-US" sz="2000" b="0">
              <a:solidFill>
                <a:schemeClr val="bg1"/>
              </a:solidFill>
              <a:effectLst/>
            </a:endParaRPr>
          </a:p>
          <a:p>
            <a:pPr algn="ctr" rtl="0">
              <a:spcBef>
                <a:spcPts val="600"/>
              </a:spcBef>
              <a:spcAft>
                <a:spcPts val="0"/>
              </a:spcAft>
            </a:pPr>
            <a:br>
              <a:rPr lang="en-US" sz="2000" b="0">
                <a:effectLst/>
              </a:rPr>
            </a:br>
            <a:r>
              <a:rPr lang="en-US" sz="2000" b="0" i="0" u="none" strike="noStrike">
                <a:solidFill>
                  <a:schemeClr val="bg1"/>
                </a:solidFill>
                <a:effectLst/>
                <a:latin typeface="Merriweather"/>
              </a:rPr>
              <a:t>Do we have sufficient data to make informed decisions?</a:t>
            </a:r>
            <a:endParaRPr lang="en-US" sz="2000" b="0">
              <a:solidFill>
                <a:schemeClr val="bg1"/>
              </a:solidFill>
              <a:effectLst/>
            </a:endParaRPr>
          </a:p>
          <a:p>
            <a:pPr algn="ctr">
              <a:spcBef>
                <a:spcPts val="600"/>
              </a:spcBef>
            </a:pPr>
            <a:endParaRPr lang="en-US" sz="2000">
              <a:solidFill>
                <a:schemeClr val="bg1"/>
              </a:solidFill>
              <a:latin typeface="Merriweather"/>
            </a:endParaRPr>
          </a:p>
          <a:p>
            <a:pPr algn="ctr">
              <a:spcBef>
                <a:spcPts val="600"/>
              </a:spcBef>
            </a:pPr>
            <a:r>
              <a:rPr lang="en-US" sz="2000">
                <a:solidFill>
                  <a:schemeClr val="bg1"/>
                </a:solidFill>
                <a:latin typeface="Merriweather"/>
              </a:rPr>
              <a:t>Which model will perform better when we conduct sentiment analysis?</a:t>
            </a:r>
          </a:p>
          <a:p>
            <a:br>
              <a:rPr lang="en-US"/>
            </a:br>
            <a:endParaRPr lang="en-SG">
              <a:solidFill>
                <a:schemeClr val="bg1"/>
              </a:solidFill>
            </a:endParaRPr>
          </a:p>
        </p:txBody>
      </p:sp>
      <p:sp>
        <p:nvSpPr>
          <p:cNvPr id="5" name="TextBox 4">
            <a:extLst>
              <a:ext uri="{FF2B5EF4-FFF2-40B4-BE49-F238E27FC236}">
                <a16:creationId xmlns:a16="http://schemas.microsoft.com/office/drawing/2014/main" id="{421A550B-001F-42C7-8EE2-DF660AB85FB5}"/>
              </a:ext>
            </a:extLst>
          </p:cNvPr>
          <p:cNvSpPr txBox="1"/>
          <p:nvPr/>
        </p:nvSpPr>
        <p:spPr>
          <a:xfrm>
            <a:off x="1472464" y="3281555"/>
            <a:ext cx="4376635" cy="523220"/>
          </a:xfrm>
          <a:prstGeom prst="rect">
            <a:avLst/>
          </a:prstGeom>
          <a:solidFill>
            <a:srgbClr val="00B6F0"/>
          </a:solidFill>
        </p:spPr>
        <p:txBody>
          <a:bodyPr wrap="square" lIns="91440" tIns="45720" rIns="91440" bIns="45720" rtlCol="0" anchor="t">
            <a:spAutoFit/>
          </a:bodyPr>
          <a:lstStyle/>
          <a:p>
            <a:pPr algn="ctr"/>
            <a:r>
              <a:rPr lang="en-US" sz="2800" b="1">
                <a:solidFill>
                  <a:schemeClr val="bg1"/>
                </a:solidFill>
                <a:cs typeface="Calibri"/>
              </a:rPr>
              <a:t>Problem Statement </a:t>
            </a:r>
          </a:p>
        </p:txBody>
      </p:sp>
    </p:spTree>
    <p:extLst>
      <p:ext uri="{BB962C8B-B14F-4D97-AF65-F5344CB8AC3E}">
        <p14:creationId xmlns:p14="http://schemas.microsoft.com/office/powerpoint/2010/main" val="1808004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5552B-949E-4E69-BB94-6EF7A96920A3}"/>
              </a:ext>
            </a:extLst>
          </p:cNvPr>
          <p:cNvSpPr>
            <a:spLocks noGrp="1"/>
          </p:cNvSpPr>
          <p:nvPr>
            <p:ph type="body" sz="quarter" idx="13"/>
          </p:nvPr>
        </p:nvSpPr>
        <p:spPr>
          <a:xfrm>
            <a:off x="76199" y="136525"/>
            <a:ext cx="9992475" cy="495301"/>
          </a:xfrm>
        </p:spPr>
        <p:txBody>
          <a:bodyPr>
            <a:normAutofit/>
          </a:bodyPr>
          <a:lstStyle/>
          <a:p>
            <a:r>
              <a:rPr lang="en-US">
                <a:solidFill>
                  <a:srgbClr val="00B6F0"/>
                </a:solidFill>
              </a:rPr>
              <a:t>Data Analysis | General Overview</a:t>
            </a:r>
          </a:p>
        </p:txBody>
      </p:sp>
      <p:pic>
        <p:nvPicPr>
          <p:cNvPr id="5" name="Picture 5" descr="Chart&#10;&#10;Description automatically generated">
            <a:extLst>
              <a:ext uri="{FF2B5EF4-FFF2-40B4-BE49-F238E27FC236}">
                <a16:creationId xmlns:a16="http://schemas.microsoft.com/office/drawing/2014/main" id="{428B85B4-BC20-4EF5-B19B-F9B63816F7D4}"/>
              </a:ext>
            </a:extLst>
          </p:cNvPr>
          <p:cNvPicPr>
            <a:picLocks noChangeAspect="1"/>
          </p:cNvPicPr>
          <p:nvPr/>
        </p:nvPicPr>
        <p:blipFill rotWithShape="1">
          <a:blip r:embed="rId3"/>
          <a:srcRect l="14850" t="9615" r="21198" b="855"/>
          <a:stretch/>
        </p:blipFill>
        <p:spPr>
          <a:xfrm>
            <a:off x="76199" y="879429"/>
            <a:ext cx="6791225" cy="5410307"/>
          </a:xfrm>
          <a:prstGeom prst="rect">
            <a:avLst/>
          </a:prstGeom>
        </p:spPr>
      </p:pic>
      <p:pic>
        <p:nvPicPr>
          <p:cNvPr id="7" name="Picture 5" descr="Chart, bar chart&#10;&#10;Description automatically generated">
            <a:extLst>
              <a:ext uri="{FF2B5EF4-FFF2-40B4-BE49-F238E27FC236}">
                <a16:creationId xmlns:a16="http://schemas.microsoft.com/office/drawing/2014/main" id="{BA47F459-6EB7-48EC-8407-234AE272BDF5}"/>
              </a:ext>
            </a:extLst>
          </p:cNvPr>
          <p:cNvPicPr>
            <a:picLocks noChangeAspect="1"/>
          </p:cNvPicPr>
          <p:nvPr/>
        </p:nvPicPr>
        <p:blipFill rotWithShape="1">
          <a:blip r:embed="rId4"/>
          <a:srcRect l="15629" t="15261" r="20203" b="2948"/>
          <a:stretch/>
        </p:blipFill>
        <p:spPr>
          <a:xfrm>
            <a:off x="6949440" y="1515150"/>
            <a:ext cx="5166361" cy="4138863"/>
          </a:xfrm>
          <a:prstGeom prst="rect">
            <a:avLst/>
          </a:prstGeom>
        </p:spPr>
      </p:pic>
    </p:spTree>
    <p:extLst>
      <p:ext uri="{BB962C8B-B14F-4D97-AF65-F5344CB8AC3E}">
        <p14:creationId xmlns:p14="http://schemas.microsoft.com/office/powerpoint/2010/main" val="1719324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5552B-949E-4E69-BB94-6EF7A96920A3}"/>
              </a:ext>
            </a:extLst>
          </p:cNvPr>
          <p:cNvSpPr>
            <a:spLocks noGrp="1"/>
          </p:cNvSpPr>
          <p:nvPr>
            <p:ph type="body" sz="quarter" idx="13"/>
          </p:nvPr>
        </p:nvSpPr>
        <p:spPr>
          <a:xfrm>
            <a:off x="76200" y="136525"/>
            <a:ext cx="8332340" cy="495301"/>
          </a:xfrm>
        </p:spPr>
        <p:txBody>
          <a:bodyPr>
            <a:normAutofit/>
          </a:bodyPr>
          <a:lstStyle/>
          <a:p>
            <a:r>
              <a:rPr lang="en-US">
                <a:solidFill>
                  <a:srgbClr val="00B6F0"/>
                </a:solidFill>
              </a:rPr>
              <a:t>Local Tweets Sentiment Trend</a:t>
            </a:r>
          </a:p>
        </p:txBody>
      </p:sp>
      <p:pic>
        <p:nvPicPr>
          <p:cNvPr id="5" name="Picture 4">
            <a:extLst>
              <a:ext uri="{FF2B5EF4-FFF2-40B4-BE49-F238E27FC236}">
                <a16:creationId xmlns:a16="http://schemas.microsoft.com/office/drawing/2014/main" id="{985D5286-BAF9-4FBD-93F8-F807F7663A12}"/>
              </a:ext>
            </a:extLst>
          </p:cNvPr>
          <p:cNvPicPr>
            <a:picLocks noChangeAspect="1"/>
          </p:cNvPicPr>
          <p:nvPr/>
        </p:nvPicPr>
        <p:blipFill rotWithShape="1">
          <a:blip r:embed="rId3"/>
          <a:srcRect l="16854" t="9213" r="12612"/>
          <a:stretch/>
        </p:blipFill>
        <p:spPr>
          <a:xfrm>
            <a:off x="76199" y="857857"/>
            <a:ext cx="8740541" cy="5533317"/>
          </a:xfrm>
          <a:prstGeom prst="rect">
            <a:avLst/>
          </a:prstGeom>
        </p:spPr>
      </p:pic>
      <p:sp>
        <p:nvSpPr>
          <p:cNvPr id="3" name="TextBox 2">
            <a:extLst>
              <a:ext uri="{FF2B5EF4-FFF2-40B4-BE49-F238E27FC236}">
                <a16:creationId xmlns:a16="http://schemas.microsoft.com/office/drawing/2014/main" id="{A1E05483-BD1E-44E7-9421-D3E5C07D60D8}"/>
              </a:ext>
            </a:extLst>
          </p:cNvPr>
          <p:cNvSpPr txBox="1"/>
          <p:nvPr/>
        </p:nvSpPr>
        <p:spPr>
          <a:xfrm>
            <a:off x="8941869" y="1582340"/>
            <a:ext cx="2968480" cy="3724096"/>
          </a:xfrm>
          <a:prstGeom prst="rect">
            <a:avLst/>
          </a:prstGeom>
          <a:noFill/>
        </p:spPr>
        <p:txBody>
          <a:bodyPr wrap="square" rtlCol="0">
            <a:spAutoFit/>
          </a:bodyPr>
          <a:lstStyle/>
          <a:p>
            <a:r>
              <a:rPr lang="en-SG">
                <a:solidFill>
                  <a:schemeClr val="bg1"/>
                </a:solidFill>
              </a:rPr>
              <a:t>Generally, </a:t>
            </a:r>
            <a:r>
              <a:rPr lang="en-SG" b="1">
                <a:solidFill>
                  <a:schemeClr val="bg1"/>
                </a:solidFill>
              </a:rPr>
              <a:t>most of the tweets</a:t>
            </a:r>
            <a:r>
              <a:rPr lang="en-SG">
                <a:solidFill>
                  <a:schemeClr val="bg1"/>
                </a:solidFill>
              </a:rPr>
              <a:t> are either </a:t>
            </a:r>
            <a:r>
              <a:rPr lang="en-SG" b="1">
                <a:solidFill>
                  <a:schemeClr val="bg1"/>
                </a:solidFill>
              </a:rPr>
              <a:t>Neutral or Positive</a:t>
            </a:r>
          </a:p>
          <a:p>
            <a:endParaRPr lang="en-SG" b="1">
              <a:solidFill>
                <a:schemeClr val="bg1"/>
              </a:solidFill>
            </a:endParaRPr>
          </a:p>
          <a:p>
            <a:r>
              <a:rPr lang="en-SG">
                <a:solidFill>
                  <a:schemeClr val="bg1"/>
                </a:solidFill>
              </a:rPr>
              <a:t>Only </a:t>
            </a:r>
            <a:r>
              <a:rPr lang="en-SG" b="1">
                <a:solidFill>
                  <a:schemeClr val="bg1"/>
                </a:solidFill>
              </a:rPr>
              <a:t>till</a:t>
            </a:r>
            <a:r>
              <a:rPr lang="en-SG">
                <a:solidFill>
                  <a:schemeClr val="bg1"/>
                </a:solidFill>
              </a:rPr>
              <a:t> </a:t>
            </a:r>
            <a:r>
              <a:rPr lang="en-SG" b="1">
                <a:solidFill>
                  <a:schemeClr val="bg1"/>
                </a:solidFill>
              </a:rPr>
              <a:t>recently</a:t>
            </a:r>
            <a:r>
              <a:rPr lang="en-SG">
                <a:solidFill>
                  <a:schemeClr val="bg1"/>
                </a:solidFill>
              </a:rPr>
              <a:t> we then see a </a:t>
            </a:r>
            <a:r>
              <a:rPr lang="en-SG" b="1">
                <a:solidFill>
                  <a:schemeClr val="bg1"/>
                </a:solidFill>
              </a:rPr>
              <a:t>fair share of all sentiment category</a:t>
            </a:r>
          </a:p>
          <a:p>
            <a:endParaRPr lang="en-SG" b="1">
              <a:solidFill>
                <a:schemeClr val="bg1"/>
              </a:solidFill>
            </a:endParaRPr>
          </a:p>
          <a:p>
            <a:endParaRPr lang="en-SG" b="1">
              <a:solidFill>
                <a:schemeClr val="bg1"/>
              </a:solidFill>
            </a:endParaRPr>
          </a:p>
          <a:p>
            <a:r>
              <a:rPr lang="en-SG" sz="2000" b="1">
                <a:solidFill>
                  <a:schemeClr val="bg1"/>
                </a:solidFill>
              </a:rPr>
              <a:t>Big Question: </a:t>
            </a:r>
            <a:r>
              <a:rPr lang="en-SG" sz="2000">
                <a:solidFill>
                  <a:schemeClr val="bg1"/>
                </a:solidFill>
              </a:rPr>
              <a:t>Why is there still a lack of interest* in Singapore on covid-19 vaccination?</a:t>
            </a:r>
          </a:p>
          <a:p>
            <a:r>
              <a:rPr lang="en-SG" sz="1200" i="1">
                <a:solidFill>
                  <a:schemeClr val="bg1"/>
                </a:solidFill>
              </a:rPr>
              <a:t>*General Sensing based on those around us</a:t>
            </a:r>
            <a:endParaRPr lang="en-SG" i="1">
              <a:solidFill>
                <a:schemeClr val="bg1"/>
              </a:solidFill>
            </a:endParaRPr>
          </a:p>
        </p:txBody>
      </p:sp>
    </p:spTree>
    <p:extLst>
      <p:ext uri="{BB962C8B-B14F-4D97-AF65-F5344CB8AC3E}">
        <p14:creationId xmlns:p14="http://schemas.microsoft.com/office/powerpoint/2010/main" val="385942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5552B-949E-4E69-BB94-6EF7A96920A3}"/>
              </a:ext>
            </a:extLst>
          </p:cNvPr>
          <p:cNvSpPr>
            <a:spLocks noGrp="1"/>
          </p:cNvSpPr>
          <p:nvPr>
            <p:ph type="body" sz="quarter" idx="13"/>
          </p:nvPr>
        </p:nvSpPr>
        <p:spPr>
          <a:xfrm>
            <a:off x="76199" y="136525"/>
            <a:ext cx="9406847" cy="495301"/>
          </a:xfrm>
        </p:spPr>
        <p:txBody>
          <a:bodyPr>
            <a:normAutofit/>
          </a:bodyPr>
          <a:lstStyle/>
          <a:p>
            <a:r>
              <a:rPr lang="en-US">
                <a:solidFill>
                  <a:srgbClr val="00B6F0"/>
                </a:solidFill>
              </a:rPr>
              <a:t>Sentiment Spread per Day of the Week</a:t>
            </a:r>
          </a:p>
        </p:txBody>
      </p:sp>
      <p:pic>
        <p:nvPicPr>
          <p:cNvPr id="8" name="Picture 8" descr="Chart, bar chart&#10;&#10;Description automatically generated">
            <a:extLst>
              <a:ext uri="{FF2B5EF4-FFF2-40B4-BE49-F238E27FC236}">
                <a16:creationId xmlns:a16="http://schemas.microsoft.com/office/drawing/2014/main" id="{7D760193-5FAE-4D68-BA80-5886459F5EA3}"/>
              </a:ext>
            </a:extLst>
          </p:cNvPr>
          <p:cNvPicPr>
            <a:picLocks noChangeAspect="1"/>
          </p:cNvPicPr>
          <p:nvPr/>
        </p:nvPicPr>
        <p:blipFill rotWithShape="1">
          <a:blip r:embed="rId3"/>
          <a:srcRect l="14016" t="16210" r="7420" b="7158"/>
          <a:stretch/>
        </p:blipFill>
        <p:spPr>
          <a:xfrm>
            <a:off x="76199" y="857809"/>
            <a:ext cx="8378827" cy="5485239"/>
          </a:xfrm>
          <a:prstGeom prst="rect">
            <a:avLst/>
          </a:prstGeom>
        </p:spPr>
      </p:pic>
      <p:sp>
        <p:nvSpPr>
          <p:cNvPr id="4" name="TextBox 3">
            <a:extLst>
              <a:ext uri="{FF2B5EF4-FFF2-40B4-BE49-F238E27FC236}">
                <a16:creationId xmlns:a16="http://schemas.microsoft.com/office/drawing/2014/main" id="{88BD6383-6580-46BE-856F-A49B107A86E1}"/>
              </a:ext>
            </a:extLst>
          </p:cNvPr>
          <p:cNvSpPr txBox="1"/>
          <p:nvPr/>
        </p:nvSpPr>
        <p:spPr>
          <a:xfrm>
            <a:off x="8931494" y="1251480"/>
            <a:ext cx="3068781" cy="4524315"/>
          </a:xfrm>
          <a:prstGeom prst="rect">
            <a:avLst/>
          </a:prstGeom>
          <a:noFill/>
        </p:spPr>
        <p:txBody>
          <a:bodyPr wrap="square" rtlCol="0">
            <a:spAutoFit/>
          </a:bodyPr>
          <a:lstStyle/>
          <a:p>
            <a:r>
              <a:rPr lang="en-SG">
                <a:solidFill>
                  <a:schemeClr val="bg1"/>
                </a:solidFill>
              </a:rPr>
              <a:t>People</a:t>
            </a:r>
            <a:r>
              <a:rPr lang="en-SG" b="1">
                <a:solidFill>
                  <a:schemeClr val="bg1"/>
                </a:solidFill>
              </a:rPr>
              <a:t> tweet more during weekdays</a:t>
            </a:r>
            <a:r>
              <a:rPr lang="en-SG">
                <a:solidFill>
                  <a:schemeClr val="bg1"/>
                </a:solidFill>
              </a:rPr>
              <a:t>, especially </a:t>
            </a:r>
            <a:r>
              <a:rPr lang="en-SG" b="1">
                <a:solidFill>
                  <a:schemeClr val="bg1"/>
                </a:solidFill>
              </a:rPr>
              <a:t>mid-week</a:t>
            </a:r>
          </a:p>
          <a:p>
            <a:endParaRPr lang="en-SG" b="1">
              <a:solidFill>
                <a:schemeClr val="bg1"/>
              </a:solidFill>
            </a:endParaRPr>
          </a:p>
          <a:p>
            <a:r>
              <a:rPr lang="en-SG">
                <a:solidFill>
                  <a:schemeClr val="bg1"/>
                </a:solidFill>
              </a:rPr>
              <a:t>Most </a:t>
            </a:r>
            <a:r>
              <a:rPr lang="en-SG" b="1">
                <a:solidFill>
                  <a:schemeClr val="bg1"/>
                </a:solidFill>
              </a:rPr>
              <a:t>Positive Day </a:t>
            </a:r>
            <a:r>
              <a:rPr lang="en-SG">
                <a:solidFill>
                  <a:schemeClr val="bg1"/>
                </a:solidFill>
              </a:rPr>
              <a:t>is </a:t>
            </a:r>
            <a:r>
              <a:rPr lang="en-SG" b="1">
                <a:solidFill>
                  <a:schemeClr val="bg1"/>
                </a:solidFill>
              </a:rPr>
              <a:t>Monday</a:t>
            </a:r>
          </a:p>
          <a:p>
            <a:endParaRPr lang="en-SG">
              <a:solidFill>
                <a:schemeClr val="bg1"/>
              </a:solidFill>
            </a:endParaRPr>
          </a:p>
          <a:p>
            <a:r>
              <a:rPr lang="en-SG">
                <a:solidFill>
                  <a:schemeClr val="bg1"/>
                </a:solidFill>
              </a:rPr>
              <a:t>Most </a:t>
            </a:r>
            <a:r>
              <a:rPr lang="en-SG" b="1">
                <a:solidFill>
                  <a:schemeClr val="bg1"/>
                </a:solidFill>
              </a:rPr>
              <a:t>Negative Day </a:t>
            </a:r>
            <a:r>
              <a:rPr lang="en-SG">
                <a:solidFill>
                  <a:schemeClr val="bg1"/>
                </a:solidFill>
              </a:rPr>
              <a:t>is </a:t>
            </a:r>
            <a:r>
              <a:rPr lang="en-SG" b="1">
                <a:solidFill>
                  <a:schemeClr val="bg1"/>
                </a:solidFill>
              </a:rPr>
              <a:t>Wednesday</a:t>
            </a:r>
          </a:p>
          <a:p>
            <a:endParaRPr lang="en-SG" b="1">
              <a:solidFill>
                <a:schemeClr val="bg1"/>
              </a:solidFill>
            </a:endParaRPr>
          </a:p>
          <a:p>
            <a:r>
              <a:rPr lang="en-SG" b="1">
                <a:solidFill>
                  <a:schemeClr val="bg1"/>
                </a:solidFill>
              </a:rPr>
              <a:t>Government</a:t>
            </a:r>
            <a:r>
              <a:rPr lang="en-SG">
                <a:solidFill>
                  <a:schemeClr val="bg1"/>
                </a:solidFill>
              </a:rPr>
              <a:t> can thus </a:t>
            </a:r>
            <a:r>
              <a:rPr lang="en-SG" b="1">
                <a:solidFill>
                  <a:schemeClr val="bg1"/>
                </a:solidFill>
              </a:rPr>
              <a:t>strategically plan </a:t>
            </a:r>
            <a:r>
              <a:rPr lang="en-SG">
                <a:solidFill>
                  <a:schemeClr val="bg1"/>
                </a:solidFill>
              </a:rPr>
              <a:t>encouraging vaccine adoption </a:t>
            </a:r>
            <a:r>
              <a:rPr lang="en-SG" b="1">
                <a:solidFill>
                  <a:schemeClr val="bg1"/>
                </a:solidFill>
              </a:rPr>
              <a:t>advertisement</a:t>
            </a:r>
            <a:r>
              <a:rPr lang="en-SG">
                <a:solidFill>
                  <a:schemeClr val="bg1"/>
                </a:solidFill>
              </a:rPr>
              <a:t> </a:t>
            </a:r>
            <a:r>
              <a:rPr lang="en-SG" b="1">
                <a:solidFill>
                  <a:schemeClr val="bg1"/>
                </a:solidFill>
              </a:rPr>
              <a:t>during mid-week</a:t>
            </a:r>
            <a:r>
              <a:rPr lang="en-SG">
                <a:solidFill>
                  <a:schemeClr val="bg1"/>
                </a:solidFill>
              </a:rPr>
              <a:t> where </a:t>
            </a:r>
            <a:r>
              <a:rPr lang="en-SG" b="1">
                <a:solidFill>
                  <a:schemeClr val="bg1"/>
                </a:solidFill>
              </a:rPr>
              <a:t>most tweets are generated</a:t>
            </a:r>
            <a:r>
              <a:rPr lang="en-SG">
                <a:solidFill>
                  <a:schemeClr val="bg1"/>
                </a:solidFill>
              </a:rPr>
              <a:t> (greater reach) with </a:t>
            </a:r>
            <a:r>
              <a:rPr lang="en-SG" b="1">
                <a:solidFill>
                  <a:schemeClr val="bg1"/>
                </a:solidFill>
              </a:rPr>
              <a:t>higher negative percentage</a:t>
            </a:r>
            <a:r>
              <a:rPr lang="en-SG">
                <a:solidFill>
                  <a:schemeClr val="bg1"/>
                </a:solidFill>
              </a:rPr>
              <a:t>.</a:t>
            </a:r>
          </a:p>
        </p:txBody>
      </p:sp>
      <p:pic>
        <p:nvPicPr>
          <p:cNvPr id="7" name="Graphic 6" descr="Smiling face outline with solid fill">
            <a:extLst>
              <a:ext uri="{FF2B5EF4-FFF2-40B4-BE49-F238E27FC236}">
                <a16:creationId xmlns:a16="http://schemas.microsoft.com/office/drawing/2014/main" id="{61DEC6CF-ACD5-4F7E-A8A6-B10B8D1D4B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10409" y="2308696"/>
            <a:ext cx="455314" cy="455314"/>
          </a:xfrm>
          <a:prstGeom prst="rect">
            <a:avLst/>
          </a:prstGeom>
        </p:spPr>
      </p:pic>
      <p:pic>
        <p:nvPicPr>
          <p:cNvPr id="10" name="Graphic 9" descr="Worried face outline outline">
            <a:extLst>
              <a:ext uri="{FF2B5EF4-FFF2-40B4-BE49-F238E27FC236}">
                <a16:creationId xmlns:a16="http://schemas.microsoft.com/office/drawing/2014/main" id="{9E4EF8F1-65DA-46E3-8568-E8B1A5E523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5056" y="2967960"/>
            <a:ext cx="455314" cy="455314"/>
          </a:xfrm>
          <a:prstGeom prst="rect">
            <a:avLst/>
          </a:prstGeom>
        </p:spPr>
      </p:pic>
      <p:sp>
        <p:nvSpPr>
          <p:cNvPr id="12" name="Rectangle 11">
            <a:extLst>
              <a:ext uri="{FF2B5EF4-FFF2-40B4-BE49-F238E27FC236}">
                <a16:creationId xmlns:a16="http://schemas.microsoft.com/office/drawing/2014/main" id="{15BEB823-EA57-41C1-B4E0-085109E53A7D}"/>
              </a:ext>
            </a:extLst>
          </p:cNvPr>
          <p:cNvSpPr/>
          <p:nvPr/>
        </p:nvSpPr>
        <p:spPr>
          <a:xfrm>
            <a:off x="3071283" y="1312332"/>
            <a:ext cx="615950" cy="1280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9317D1DC-857B-4072-8CD0-21685AA78F42}"/>
              </a:ext>
            </a:extLst>
          </p:cNvPr>
          <p:cNvSpPr/>
          <p:nvPr/>
        </p:nvSpPr>
        <p:spPr>
          <a:xfrm>
            <a:off x="879474" y="4429125"/>
            <a:ext cx="606425" cy="14382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372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heel(1)">
                                      <p:cBhvr>
                                        <p:cTn id="26" dur="10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5552B-949E-4E69-BB94-6EF7A96920A3}"/>
              </a:ext>
            </a:extLst>
          </p:cNvPr>
          <p:cNvSpPr>
            <a:spLocks noGrp="1"/>
          </p:cNvSpPr>
          <p:nvPr>
            <p:ph type="body" sz="quarter" idx="13"/>
          </p:nvPr>
        </p:nvSpPr>
        <p:spPr>
          <a:xfrm>
            <a:off x="76200" y="136525"/>
            <a:ext cx="9771290" cy="495301"/>
          </a:xfrm>
        </p:spPr>
        <p:txBody>
          <a:bodyPr>
            <a:normAutofit/>
          </a:bodyPr>
          <a:lstStyle/>
          <a:p>
            <a:r>
              <a:rPr lang="en-US">
                <a:solidFill>
                  <a:srgbClr val="00B6F0"/>
                </a:solidFill>
              </a:rPr>
              <a:t>Sentiment Spread per Hour of the Day</a:t>
            </a:r>
          </a:p>
        </p:txBody>
      </p:sp>
      <p:pic>
        <p:nvPicPr>
          <p:cNvPr id="4" name="Picture 4" descr="Chart, bar chart&#10;&#10;Description automatically generated">
            <a:extLst>
              <a:ext uri="{FF2B5EF4-FFF2-40B4-BE49-F238E27FC236}">
                <a16:creationId xmlns:a16="http://schemas.microsoft.com/office/drawing/2014/main" id="{C0D0C7FB-43DB-4942-BA0E-8E3D22277FF9}"/>
              </a:ext>
            </a:extLst>
          </p:cNvPr>
          <p:cNvPicPr>
            <a:picLocks noChangeAspect="1"/>
          </p:cNvPicPr>
          <p:nvPr/>
        </p:nvPicPr>
        <p:blipFill rotWithShape="1">
          <a:blip r:embed="rId3"/>
          <a:srcRect l="14539" t="16468" r="7880" b="6349"/>
          <a:stretch/>
        </p:blipFill>
        <p:spPr>
          <a:xfrm>
            <a:off x="76200" y="856647"/>
            <a:ext cx="8471034" cy="5486401"/>
          </a:xfrm>
          <a:prstGeom prst="rect">
            <a:avLst/>
          </a:prstGeom>
        </p:spPr>
      </p:pic>
      <p:sp>
        <p:nvSpPr>
          <p:cNvPr id="5" name="TextBox 4">
            <a:extLst>
              <a:ext uri="{FF2B5EF4-FFF2-40B4-BE49-F238E27FC236}">
                <a16:creationId xmlns:a16="http://schemas.microsoft.com/office/drawing/2014/main" id="{390AEFC9-54D6-42AD-8B71-42FC9C34467A}"/>
              </a:ext>
            </a:extLst>
          </p:cNvPr>
          <p:cNvSpPr txBox="1"/>
          <p:nvPr/>
        </p:nvSpPr>
        <p:spPr>
          <a:xfrm>
            <a:off x="8991957" y="1259947"/>
            <a:ext cx="3039176" cy="4801314"/>
          </a:xfrm>
          <a:prstGeom prst="rect">
            <a:avLst/>
          </a:prstGeom>
          <a:noFill/>
        </p:spPr>
        <p:txBody>
          <a:bodyPr wrap="square" rtlCol="0">
            <a:spAutoFit/>
          </a:bodyPr>
          <a:lstStyle/>
          <a:p>
            <a:r>
              <a:rPr lang="en-SG">
                <a:solidFill>
                  <a:schemeClr val="bg1"/>
                </a:solidFill>
              </a:rPr>
              <a:t>People</a:t>
            </a:r>
            <a:r>
              <a:rPr lang="en-SG" b="1">
                <a:solidFill>
                  <a:schemeClr val="bg1"/>
                </a:solidFill>
              </a:rPr>
              <a:t> tweet more during night time</a:t>
            </a:r>
            <a:r>
              <a:rPr lang="en-SG">
                <a:solidFill>
                  <a:schemeClr val="bg1"/>
                </a:solidFill>
              </a:rPr>
              <a:t>, especially </a:t>
            </a:r>
            <a:r>
              <a:rPr lang="en-SG" b="1">
                <a:solidFill>
                  <a:schemeClr val="bg1"/>
                </a:solidFill>
              </a:rPr>
              <a:t>8pm+-</a:t>
            </a:r>
            <a:br>
              <a:rPr lang="en-SG">
                <a:solidFill>
                  <a:schemeClr val="bg1"/>
                </a:solidFill>
              </a:rPr>
            </a:br>
            <a:endParaRPr lang="en-SG" b="1">
              <a:solidFill>
                <a:schemeClr val="bg1"/>
              </a:solidFill>
            </a:endParaRPr>
          </a:p>
          <a:p>
            <a:r>
              <a:rPr lang="en-SG" b="1">
                <a:solidFill>
                  <a:schemeClr val="bg1"/>
                </a:solidFill>
              </a:rPr>
              <a:t>Positive Timing </a:t>
            </a:r>
            <a:r>
              <a:rPr lang="en-SG">
                <a:solidFill>
                  <a:schemeClr val="bg1"/>
                </a:solidFill>
              </a:rPr>
              <a:t>is around </a:t>
            </a:r>
            <a:r>
              <a:rPr lang="en-SG" b="1">
                <a:solidFill>
                  <a:schemeClr val="bg1"/>
                </a:solidFill>
              </a:rPr>
              <a:t>afternoon</a:t>
            </a:r>
          </a:p>
          <a:p>
            <a:endParaRPr lang="en-SG">
              <a:solidFill>
                <a:schemeClr val="bg1"/>
              </a:solidFill>
            </a:endParaRPr>
          </a:p>
          <a:p>
            <a:r>
              <a:rPr lang="en-SG" b="1">
                <a:solidFill>
                  <a:schemeClr val="bg1"/>
                </a:solidFill>
              </a:rPr>
              <a:t>Negative Timing</a:t>
            </a:r>
            <a:r>
              <a:rPr lang="en-SG">
                <a:solidFill>
                  <a:schemeClr val="bg1"/>
                </a:solidFill>
              </a:rPr>
              <a:t> is around </a:t>
            </a:r>
            <a:r>
              <a:rPr lang="en-SG" b="1">
                <a:solidFill>
                  <a:schemeClr val="bg1"/>
                </a:solidFill>
              </a:rPr>
              <a:t>early morning </a:t>
            </a:r>
            <a:r>
              <a:rPr lang="en-SG">
                <a:solidFill>
                  <a:schemeClr val="bg1"/>
                </a:solidFill>
              </a:rPr>
              <a:t>and </a:t>
            </a:r>
            <a:r>
              <a:rPr lang="en-SG" b="1">
                <a:solidFill>
                  <a:schemeClr val="bg1"/>
                </a:solidFill>
              </a:rPr>
              <a:t>night time</a:t>
            </a:r>
          </a:p>
          <a:p>
            <a:endParaRPr lang="en-SG" b="1">
              <a:solidFill>
                <a:schemeClr val="bg1"/>
              </a:solidFill>
            </a:endParaRPr>
          </a:p>
          <a:p>
            <a:r>
              <a:rPr lang="en-SG" b="1">
                <a:solidFill>
                  <a:schemeClr val="bg1"/>
                </a:solidFill>
              </a:rPr>
              <a:t>Government</a:t>
            </a:r>
            <a:r>
              <a:rPr lang="en-SG">
                <a:solidFill>
                  <a:schemeClr val="bg1"/>
                </a:solidFill>
              </a:rPr>
              <a:t> can thus </a:t>
            </a:r>
            <a:r>
              <a:rPr lang="en-SG" b="1">
                <a:solidFill>
                  <a:schemeClr val="bg1"/>
                </a:solidFill>
              </a:rPr>
              <a:t>strategically plan </a:t>
            </a:r>
            <a:r>
              <a:rPr lang="en-SG">
                <a:solidFill>
                  <a:schemeClr val="bg1"/>
                </a:solidFill>
              </a:rPr>
              <a:t>encouraging vaccine adoption </a:t>
            </a:r>
            <a:r>
              <a:rPr lang="en-SG" b="1">
                <a:solidFill>
                  <a:schemeClr val="bg1"/>
                </a:solidFill>
              </a:rPr>
              <a:t>advertisement</a:t>
            </a:r>
            <a:r>
              <a:rPr lang="en-SG">
                <a:solidFill>
                  <a:schemeClr val="bg1"/>
                </a:solidFill>
              </a:rPr>
              <a:t> </a:t>
            </a:r>
            <a:r>
              <a:rPr lang="en-SG" b="1">
                <a:solidFill>
                  <a:schemeClr val="bg1"/>
                </a:solidFill>
              </a:rPr>
              <a:t>during negative timing</a:t>
            </a:r>
            <a:r>
              <a:rPr lang="en-SG">
                <a:solidFill>
                  <a:schemeClr val="bg1"/>
                </a:solidFill>
              </a:rPr>
              <a:t>, especially</a:t>
            </a:r>
            <a:r>
              <a:rPr lang="en-SG" b="1">
                <a:solidFill>
                  <a:schemeClr val="bg1"/>
                </a:solidFill>
              </a:rPr>
              <a:t> night time </a:t>
            </a:r>
            <a:r>
              <a:rPr lang="en-SG">
                <a:solidFill>
                  <a:schemeClr val="bg1"/>
                </a:solidFill>
              </a:rPr>
              <a:t>where </a:t>
            </a:r>
            <a:r>
              <a:rPr lang="en-SG" b="1">
                <a:solidFill>
                  <a:schemeClr val="bg1"/>
                </a:solidFill>
              </a:rPr>
              <a:t>most tweets are generated </a:t>
            </a:r>
            <a:r>
              <a:rPr lang="en-SG">
                <a:solidFill>
                  <a:schemeClr val="bg1"/>
                </a:solidFill>
              </a:rPr>
              <a:t>for greater reach</a:t>
            </a:r>
            <a:endParaRPr lang="en-SG" b="1">
              <a:solidFill>
                <a:schemeClr val="bg1"/>
              </a:solidFill>
            </a:endParaRPr>
          </a:p>
        </p:txBody>
      </p:sp>
      <p:sp>
        <p:nvSpPr>
          <p:cNvPr id="3" name="Rectangle 2">
            <a:extLst>
              <a:ext uri="{FF2B5EF4-FFF2-40B4-BE49-F238E27FC236}">
                <a16:creationId xmlns:a16="http://schemas.microsoft.com/office/drawing/2014/main" id="{6E892D16-7074-47B0-9831-6778EFF94E33}"/>
              </a:ext>
            </a:extLst>
          </p:cNvPr>
          <p:cNvSpPr/>
          <p:nvPr/>
        </p:nvSpPr>
        <p:spPr>
          <a:xfrm>
            <a:off x="4215865" y="5080000"/>
            <a:ext cx="2252312" cy="7815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2FF413FA-774A-4D3B-AC1F-127FD7F60E68}"/>
              </a:ext>
            </a:extLst>
          </p:cNvPr>
          <p:cNvSpPr/>
          <p:nvPr/>
        </p:nvSpPr>
        <p:spPr>
          <a:xfrm>
            <a:off x="2261937" y="4504623"/>
            <a:ext cx="330980" cy="481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78ECB537-3E0A-4100-850F-82CDE2850C13}"/>
              </a:ext>
            </a:extLst>
          </p:cNvPr>
          <p:cNvSpPr/>
          <p:nvPr/>
        </p:nvSpPr>
        <p:spPr>
          <a:xfrm>
            <a:off x="6805061" y="1797049"/>
            <a:ext cx="954639" cy="1631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1D2F6216-3077-4B33-A884-9249EB9CBFBB}"/>
              </a:ext>
            </a:extLst>
          </p:cNvPr>
          <p:cNvSpPr/>
          <p:nvPr/>
        </p:nvSpPr>
        <p:spPr>
          <a:xfrm>
            <a:off x="7445709" y="4778711"/>
            <a:ext cx="637841" cy="10828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283EB58D-AE7F-4350-9F66-FD1439642C8D}"/>
              </a:ext>
            </a:extLst>
          </p:cNvPr>
          <p:cNvSpPr/>
          <p:nvPr/>
        </p:nvSpPr>
        <p:spPr>
          <a:xfrm>
            <a:off x="6805061" y="4778711"/>
            <a:ext cx="303764" cy="10828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97CE40F-64C7-4175-A626-2033D3821BA8}"/>
              </a:ext>
            </a:extLst>
          </p:cNvPr>
          <p:cNvSpPr/>
          <p:nvPr/>
        </p:nvSpPr>
        <p:spPr>
          <a:xfrm>
            <a:off x="2592917" y="5160963"/>
            <a:ext cx="640821" cy="7005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ECA180A7-0EF2-42B6-953B-B8AA96436DAC}"/>
              </a:ext>
            </a:extLst>
          </p:cNvPr>
          <p:cNvSpPr/>
          <p:nvPr/>
        </p:nvSpPr>
        <p:spPr>
          <a:xfrm>
            <a:off x="3233738" y="3568699"/>
            <a:ext cx="654869" cy="1065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2F149F1D-C466-441F-800B-38AD22A2AE56}"/>
              </a:ext>
            </a:extLst>
          </p:cNvPr>
          <p:cNvSpPr/>
          <p:nvPr/>
        </p:nvSpPr>
        <p:spPr>
          <a:xfrm>
            <a:off x="631825" y="3756025"/>
            <a:ext cx="349952" cy="5657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125F4F3E-DDF9-4368-97FA-004144778E1A}"/>
              </a:ext>
            </a:extLst>
          </p:cNvPr>
          <p:cNvSpPr/>
          <p:nvPr/>
        </p:nvSpPr>
        <p:spPr>
          <a:xfrm>
            <a:off x="8094847" y="2719388"/>
            <a:ext cx="305000" cy="1008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5" name="Graphic 24" descr="Smiling face outline with solid fill">
            <a:extLst>
              <a:ext uri="{FF2B5EF4-FFF2-40B4-BE49-F238E27FC236}">
                <a16:creationId xmlns:a16="http://schemas.microsoft.com/office/drawing/2014/main" id="{14B92AA9-1AEF-4E60-B17F-088DD89B15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96267" y="2157710"/>
            <a:ext cx="455314" cy="455314"/>
          </a:xfrm>
          <a:prstGeom prst="rect">
            <a:avLst/>
          </a:prstGeom>
        </p:spPr>
      </p:pic>
      <p:pic>
        <p:nvPicPr>
          <p:cNvPr id="26" name="Graphic 25" descr="Worried face outline outline">
            <a:extLst>
              <a:ext uri="{FF2B5EF4-FFF2-40B4-BE49-F238E27FC236}">
                <a16:creationId xmlns:a16="http://schemas.microsoft.com/office/drawing/2014/main" id="{B068994B-7409-46AE-B128-7266989008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9726" y="2993361"/>
            <a:ext cx="455314" cy="455314"/>
          </a:xfrm>
          <a:prstGeom prst="rect">
            <a:avLst/>
          </a:prstGeom>
        </p:spPr>
      </p:pic>
    </p:spTree>
    <p:extLst>
      <p:ext uri="{BB962C8B-B14F-4D97-AF65-F5344CB8AC3E}">
        <p14:creationId xmlns:p14="http://schemas.microsoft.com/office/powerpoint/2010/main" val="142798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1000"/>
                                        <p:tgtEl>
                                          <p:spTgt spid="14"/>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1000"/>
                                        <p:tgtEl>
                                          <p:spTgt spid="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heel(1)">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heel(1)">
                                      <p:cBhvr>
                                        <p:cTn id="35" dur="2000"/>
                                        <p:tgtEl>
                                          <p:spTgt spid="2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heel(1)">
                                      <p:cBhvr>
                                        <p:cTn id="44" dur="2000"/>
                                        <p:tgtEl>
                                          <p:spTgt spid="24"/>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heel(1)">
                                      <p:cBhvr>
                                        <p:cTn id="47" dur="2000"/>
                                        <p:tgtEl>
                                          <p:spTgt spid="19"/>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heel(1)">
                                      <p:cBhvr>
                                        <p:cTn id="50" dur="20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5" end="5"/>
                                            </p:txEl>
                                          </p:spTgt>
                                        </p:tgtEl>
                                        <p:attrNameLst>
                                          <p:attrName>style.visibility</p:attrName>
                                        </p:attrNameLst>
                                      </p:cBhvr>
                                      <p:to>
                                        <p:strVal val="visible"/>
                                      </p:to>
                                    </p:set>
                                    <p:animEffect transition="in" filter="fade">
                                      <p:cBhvr>
                                        <p:cTn id="5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4" grpId="0" animBg="1"/>
      <p:bldP spid="19" grpId="0" animBg="1"/>
      <p:bldP spid="20"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BBAF7-807E-43DF-9C5C-E80155C01395}"/>
              </a:ext>
            </a:extLst>
          </p:cNvPr>
          <p:cNvPicPr>
            <a:picLocks noChangeAspect="1"/>
          </p:cNvPicPr>
          <p:nvPr/>
        </p:nvPicPr>
        <p:blipFill rotWithShape="1">
          <a:blip r:embed="rId3"/>
          <a:srcRect l="14842" t="19649" r="8185" b="8491"/>
          <a:stretch/>
        </p:blipFill>
        <p:spPr>
          <a:xfrm>
            <a:off x="76200" y="861066"/>
            <a:ext cx="8268903" cy="5530109"/>
          </a:xfrm>
          <a:prstGeom prst="rect">
            <a:avLst/>
          </a:prstGeom>
        </p:spPr>
      </p:pic>
      <p:sp>
        <p:nvSpPr>
          <p:cNvPr id="2" name="Text Placeholder 1">
            <a:extLst>
              <a:ext uri="{FF2B5EF4-FFF2-40B4-BE49-F238E27FC236}">
                <a16:creationId xmlns:a16="http://schemas.microsoft.com/office/drawing/2014/main" id="{4D05552B-949E-4E69-BB94-6EF7A96920A3}"/>
              </a:ext>
            </a:extLst>
          </p:cNvPr>
          <p:cNvSpPr>
            <a:spLocks noGrp="1"/>
          </p:cNvSpPr>
          <p:nvPr>
            <p:ph type="body" sz="quarter" idx="13"/>
          </p:nvPr>
        </p:nvSpPr>
        <p:spPr>
          <a:xfrm>
            <a:off x="76200" y="136525"/>
            <a:ext cx="9941104" cy="495301"/>
          </a:xfrm>
        </p:spPr>
        <p:txBody>
          <a:bodyPr>
            <a:normAutofit/>
          </a:bodyPr>
          <a:lstStyle/>
          <a:p>
            <a:r>
              <a:rPr lang="en-US">
                <a:solidFill>
                  <a:srgbClr val="00B6F0"/>
                </a:solidFill>
              </a:rPr>
              <a:t>Sentiment Spread by Profiles</a:t>
            </a:r>
          </a:p>
        </p:txBody>
      </p:sp>
      <p:sp>
        <p:nvSpPr>
          <p:cNvPr id="4" name="TextBox 3">
            <a:extLst>
              <a:ext uri="{FF2B5EF4-FFF2-40B4-BE49-F238E27FC236}">
                <a16:creationId xmlns:a16="http://schemas.microsoft.com/office/drawing/2014/main" id="{0C5C73EE-9DB6-4D53-B82A-2D297046E249}"/>
              </a:ext>
            </a:extLst>
          </p:cNvPr>
          <p:cNvSpPr txBox="1"/>
          <p:nvPr/>
        </p:nvSpPr>
        <p:spPr>
          <a:xfrm>
            <a:off x="8489484" y="1478909"/>
            <a:ext cx="3702516" cy="4524315"/>
          </a:xfrm>
          <a:prstGeom prst="rect">
            <a:avLst/>
          </a:prstGeom>
          <a:noFill/>
        </p:spPr>
        <p:txBody>
          <a:bodyPr wrap="square" rtlCol="0">
            <a:spAutoFit/>
          </a:bodyPr>
          <a:lstStyle/>
          <a:p>
            <a:r>
              <a:rPr lang="en-SG" b="1">
                <a:solidFill>
                  <a:schemeClr val="bg1"/>
                </a:solidFill>
              </a:rPr>
              <a:t>Positive Group: </a:t>
            </a:r>
          </a:p>
          <a:p>
            <a:r>
              <a:rPr lang="en-SG">
                <a:solidFill>
                  <a:schemeClr val="bg1"/>
                </a:solidFill>
              </a:rPr>
              <a:t>Better than Norm -&gt; Commoners -&gt; Quite Sad</a:t>
            </a:r>
          </a:p>
          <a:p>
            <a:endParaRPr lang="en-SG" b="1">
              <a:solidFill>
                <a:schemeClr val="bg1"/>
              </a:solidFill>
            </a:endParaRPr>
          </a:p>
          <a:p>
            <a:r>
              <a:rPr lang="en-SG" b="1">
                <a:solidFill>
                  <a:schemeClr val="bg1"/>
                </a:solidFill>
              </a:rPr>
              <a:t>Negative Group: </a:t>
            </a:r>
          </a:p>
          <a:p>
            <a:r>
              <a:rPr lang="en-SG">
                <a:solidFill>
                  <a:schemeClr val="bg1"/>
                </a:solidFill>
              </a:rPr>
              <a:t>Influencer -&gt; Popular</a:t>
            </a:r>
          </a:p>
          <a:p>
            <a:endParaRPr lang="en-SG">
              <a:solidFill>
                <a:schemeClr val="bg1"/>
              </a:solidFill>
            </a:endParaRPr>
          </a:p>
          <a:p>
            <a:r>
              <a:rPr lang="en-SG">
                <a:solidFill>
                  <a:schemeClr val="bg1"/>
                </a:solidFill>
              </a:rPr>
              <a:t>Although majority of the public views are in the positive side, </a:t>
            </a:r>
            <a:r>
              <a:rPr lang="en-SG" b="1">
                <a:solidFill>
                  <a:schemeClr val="bg1"/>
                </a:solidFill>
              </a:rPr>
              <a:t>government</a:t>
            </a:r>
            <a:r>
              <a:rPr lang="en-SG">
                <a:solidFill>
                  <a:schemeClr val="bg1"/>
                </a:solidFill>
              </a:rPr>
              <a:t> can consider </a:t>
            </a:r>
            <a:r>
              <a:rPr lang="en-SG" b="1">
                <a:solidFill>
                  <a:schemeClr val="bg1"/>
                </a:solidFill>
              </a:rPr>
              <a:t>engaging higher social influence level people </a:t>
            </a:r>
            <a:r>
              <a:rPr lang="en-SG">
                <a:solidFill>
                  <a:schemeClr val="bg1"/>
                </a:solidFill>
              </a:rPr>
              <a:t>to </a:t>
            </a:r>
            <a:r>
              <a:rPr lang="en-SG" b="1">
                <a:solidFill>
                  <a:schemeClr val="bg1"/>
                </a:solidFill>
              </a:rPr>
              <a:t>spread awareness </a:t>
            </a:r>
            <a:r>
              <a:rPr lang="en-SG">
                <a:solidFill>
                  <a:schemeClr val="bg1"/>
                </a:solidFill>
              </a:rPr>
              <a:t>given that they have a </a:t>
            </a:r>
            <a:r>
              <a:rPr lang="en-SG" b="1">
                <a:solidFill>
                  <a:schemeClr val="bg1"/>
                </a:solidFill>
              </a:rPr>
              <a:t>higher percentage negative tweets</a:t>
            </a:r>
            <a:r>
              <a:rPr lang="en-SG">
                <a:solidFill>
                  <a:schemeClr val="bg1"/>
                </a:solidFill>
              </a:rPr>
              <a:t> which could be an </a:t>
            </a:r>
            <a:r>
              <a:rPr lang="en-SG" b="1">
                <a:solidFill>
                  <a:schemeClr val="bg1"/>
                </a:solidFill>
              </a:rPr>
              <a:t>underlying reasons as to low local adoptions! Social media is powerful! (W-O-M)</a:t>
            </a:r>
          </a:p>
        </p:txBody>
      </p:sp>
      <p:sp>
        <p:nvSpPr>
          <p:cNvPr id="5" name="Rectangle 4">
            <a:extLst>
              <a:ext uri="{FF2B5EF4-FFF2-40B4-BE49-F238E27FC236}">
                <a16:creationId xmlns:a16="http://schemas.microsoft.com/office/drawing/2014/main" id="{1609DDFE-5CE8-438A-941F-0F36E9B07AB4}"/>
              </a:ext>
            </a:extLst>
          </p:cNvPr>
          <p:cNvSpPr/>
          <p:nvPr/>
        </p:nvSpPr>
        <p:spPr>
          <a:xfrm>
            <a:off x="550333" y="4246913"/>
            <a:ext cx="557107" cy="1123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D1F158E7-7FC8-4F02-ACCC-F855FC13D3E2}"/>
              </a:ext>
            </a:extLst>
          </p:cNvPr>
          <p:cNvSpPr/>
          <p:nvPr/>
        </p:nvSpPr>
        <p:spPr>
          <a:xfrm>
            <a:off x="262467" y="1595968"/>
            <a:ext cx="844974" cy="2006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9FFF560A-E75C-4A0F-88C5-ED8D9215C7D7}"/>
              </a:ext>
            </a:extLst>
          </p:cNvPr>
          <p:cNvSpPr txBox="1"/>
          <p:nvPr/>
        </p:nvSpPr>
        <p:spPr>
          <a:xfrm>
            <a:off x="5265023" y="3854797"/>
            <a:ext cx="2002051" cy="1908215"/>
          </a:xfrm>
          <a:prstGeom prst="rect">
            <a:avLst/>
          </a:prstGeom>
          <a:solidFill>
            <a:schemeClr val="accent1">
              <a:lumMod val="50000"/>
            </a:schemeClr>
          </a:solidFill>
        </p:spPr>
        <p:txBody>
          <a:bodyPr wrap="square" rtlCol="0">
            <a:spAutoFit/>
          </a:bodyPr>
          <a:lstStyle/>
          <a:p>
            <a:pPr algn="ctr"/>
            <a:r>
              <a:rPr lang="en-SG" sz="1600" b="1" err="1">
                <a:solidFill>
                  <a:schemeClr val="bg1"/>
                </a:solidFill>
              </a:rPr>
              <a:t>nLikes</a:t>
            </a:r>
            <a:r>
              <a:rPr lang="en-SG" sz="1600" b="1">
                <a:solidFill>
                  <a:schemeClr val="bg1"/>
                </a:solidFill>
              </a:rPr>
              <a:t> &gt; x</a:t>
            </a:r>
          </a:p>
          <a:p>
            <a:pPr algn="ctr"/>
            <a:r>
              <a:rPr lang="en-SG" sz="1600" b="1" err="1">
                <a:solidFill>
                  <a:schemeClr val="bg1"/>
                </a:solidFill>
              </a:rPr>
              <a:t>nRetweets</a:t>
            </a:r>
            <a:r>
              <a:rPr lang="en-SG" sz="1600" b="1">
                <a:solidFill>
                  <a:schemeClr val="bg1"/>
                </a:solidFill>
              </a:rPr>
              <a:t> &gt; x</a:t>
            </a:r>
          </a:p>
          <a:p>
            <a:pPr algn="ctr"/>
            <a:r>
              <a:rPr lang="en-SG" sz="1600" b="1" err="1">
                <a:solidFill>
                  <a:schemeClr val="bg1"/>
                </a:solidFill>
              </a:rPr>
              <a:t>nReplies</a:t>
            </a:r>
            <a:r>
              <a:rPr lang="en-SG" sz="1600" b="1">
                <a:solidFill>
                  <a:schemeClr val="bg1"/>
                </a:solidFill>
              </a:rPr>
              <a:t> &gt; x</a:t>
            </a:r>
          </a:p>
          <a:p>
            <a:r>
              <a:rPr lang="en-SG" sz="1400">
                <a:solidFill>
                  <a:schemeClr val="bg1"/>
                </a:solidFill>
              </a:rPr>
              <a:t>Influencer: x = 100</a:t>
            </a:r>
          </a:p>
          <a:p>
            <a:r>
              <a:rPr lang="en-SG" sz="1400">
                <a:solidFill>
                  <a:schemeClr val="bg1"/>
                </a:solidFill>
              </a:rPr>
              <a:t>Popular: x = 50</a:t>
            </a:r>
          </a:p>
          <a:p>
            <a:r>
              <a:rPr lang="en-SG" sz="1400">
                <a:solidFill>
                  <a:schemeClr val="bg1"/>
                </a:solidFill>
              </a:rPr>
              <a:t>Better than Norm: x = 20</a:t>
            </a:r>
          </a:p>
          <a:p>
            <a:r>
              <a:rPr lang="en-SG" sz="1400">
                <a:solidFill>
                  <a:schemeClr val="bg1"/>
                </a:solidFill>
              </a:rPr>
              <a:t>Commoners: x = 5</a:t>
            </a:r>
          </a:p>
          <a:p>
            <a:r>
              <a:rPr lang="en-SG" sz="1400">
                <a:solidFill>
                  <a:schemeClr val="bg1"/>
                </a:solidFill>
              </a:rPr>
              <a:t>Quite Sad: The rest</a:t>
            </a:r>
            <a:endParaRPr lang="en-SG" sz="1600" b="1">
              <a:solidFill>
                <a:schemeClr val="bg1"/>
              </a:solidFill>
            </a:endParaRPr>
          </a:p>
        </p:txBody>
      </p:sp>
    </p:spTree>
    <p:extLst>
      <p:ext uri="{BB962C8B-B14F-4D97-AF65-F5344CB8AC3E}">
        <p14:creationId xmlns:p14="http://schemas.microsoft.com/office/powerpoint/2010/main" val="131723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heel(1)">
                                      <p:cBhvr>
                                        <p:cTn id="9" dur="1000"/>
                                        <p:tgtEl>
                                          <p:spTgt spid="7"/>
                                        </p:tgtEl>
                                      </p:cBhvr>
                                    </p:animEffect>
                                  </p:childTnLst>
                                </p:cTn>
                              </p:par>
                              <p:par>
                                <p:cTn id="10" presetID="1"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par>
                                <p:cTn id="16" presetID="21"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1000"/>
                                        <p:tgtEl>
                                          <p:spTgt spid="5"/>
                                        </p:tgtEl>
                                      </p:cBhvr>
                                    </p:animEffec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95FFE-96F1-43D0-91B9-2D2AE3AC72A7}"/>
              </a:ext>
            </a:extLst>
          </p:cNvPr>
          <p:cNvPicPr>
            <a:picLocks noChangeAspect="1"/>
          </p:cNvPicPr>
          <p:nvPr/>
        </p:nvPicPr>
        <p:blipFill rotWithShape="1">
          <a:blip r:embed="rId3"/>
          <a:srcRect l="15071" t="11481" r="9097" b="4420"/>
          <a:stretch/>
        </p:blipFill>
        <p:spPr>
          <a:xfrm>
            <a:off x="76199" y="858165"/>
            <a:ext cx="9078075" cy="5542635"/>
          </a:xfrm>
          <a:prstGeom prst="rect">
            <a:avLst/>
          </a:prstGeom>
        </p:spPr>
      </p:pic>
      <p:sp>
        <p:nvSpPr>
          <p:cNvPr id="2" name="Text Placeholder 1">
            <a:extLst>
              <a:ext uri="{FF2B5EF4-FFF2-40B4-BE49-F238E27FC236}">
                <a16:creationId xmlns:a16="http://schemas.microsoft.com/office/drawing/2014/main" id="{4D05552B-949E-4E69-BB94-6EF7A96920A3}"/>
              </a:ext>
            </a:extLst>
          </p:cNvPr>
          <p:cNvSpPr>
            <a:spLocks noGrp="1"/>
          </p:cNvSpPr>
          <p:nvPr>
            <p:ph type="body" sz="quarter" idx="13"/>
          </p:nvPr>
        </p:nvSpPr>
        <p:spPr>
          <a:xfrm>
            <a:off x="76199" y="136525"/>
            <a:ext cx="7567773" cy="495301"/>
          </a:xfrm>
        </p:spPr>
        <p:txBody>
          <a:bodyPr>
            <a:normAutofit/>
          </a:bodyPr>
          <a:lstStyle/>
          <a:p>
            <a:r>
              <a:rPr lang="en-US" err="1">
                <a:solidFill>
                  <a:srgbClr val="00B6F0"/>
                </a:solidFill>
              </a:rPr>
              <a:t>WordCloud</a:t>
            </a:r>
            <a:r>
              <a:rPr lang="en-US">
                <a:solidFill>
                  <a:srgbClr val="00B6F0"/>
                </a:solidFill>
              </a:rPr>
              <a:t> | Negative Tweets</a:t>
            </a:r>
          </a:p>
        </p:txBody>
      </p:sp>
      <p:sp>
        <p:nvSpPr>
          <p:cNvPr id="4" name="Rectangle 3">
            <a:extLst>
              <a:ext uri="{FF2B5EF4-FFF2-40B4-BE49-F238E27FC236}">
                <a16:creationId xmlns:a16="http://schemas.microsoft.com/office/drawing/2014/main" id="{6D45CA1E-45FD-4781-B079-B440FDA512A0}"/>
              </a:ext>
            </a:extLst>
          </p:cNvPr>
          <p:cNvSpPr/>
          <p:nvPr/>
        </p:nvSpPr>
        <p:spPr>
          <a:xfrm>
            <a:off x="137939" y="1036144"/>
            <a:ext cx="1455911" cy="3545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19387D19-41DC-4725-9043-8F0178E2E8C9}"/>
              </a:ext>
            </a:extLst>
          </p:cNvPr>
          <p:cNvSpPr/>
          <p:nvPr/>
        </p:nvSpPr>
        <p:spPr>
          <a:xfrm>
            <a:off x="2479819" y="1036144"/>
            <a:ext cx="979661" cy="294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5498AF38-0874-441E-9AEC-416AE358D068}"/>
              </a:ext>
            </a:extLst>
          </p:cNvPr>
          <p:cNvSpPr/>
          <p:nvPr/>
        </p:nvSpPr>
        <p:spPr>
          <a:xfrm>
            <a:off x="5664979" y="1082040"/>
            <a:ext cx="872981" cy="248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387A9E87-E389-431D-8203-19BDC5AB664F}"/>
              </a:ext>
            </a:extLst>
          </p:cNvPr>
          <p:cNvSpPr/>
          <p:nvPr/>
        </p:nvSpPr>
        <p:spPr>
          <a:xfrm>
            <a:off x="4110499" y="2280920"/>
            <a:ext cx="700261" cy="2184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2493E2B3-31B4-445D-88AA-3D5B101007FA}"/>
              </a:ext>
            </a:extLst>
          </p:cNvPr>
          <p:cNvSpPr/>
          <p:nvPr/>
        </p:nvSpPr>
        <p:spPr>
          <a:xfrm>
            <a:off x="3037726" y="1871701"/>
            <a:ext cx="613525" cy="294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2C4CD290-64B2-464D-986F-C61408033E03}"/>
              </a:ext>
            </a:extLst>
          </p:cNvPr>
          <p:cNvSpPr/>
          <p:nvPr/>
        </p:nvSpPr>
        <p:spPr>
          <a:xfrm>
            <a:off x="7774826" y="3371850"/>
            <a:ext cx="842124" cy="361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5232119E-28E0-4EA4-9A34-D05AD20E97B5}"/>
              </a:ext>
            </a:extLst>
          </p:cNvPr>
          <p:cNvSpPr/>
          <p:nvPr/>
        </p:nvSpPr>
        <p:spPr>
          <a:xfrm rot="16200000">
            <a:off x="8795608" y="2629758"/>
            <a:ext cx="389890" cy="2306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C648AEEE-E111-4FCC-A6E1-441A68F6474B}"/>
              </a:ext>
            </a:extLst>
          </p:cNvPr>
          <p:cNvSpPr/>
          <p:nvPr/>
        </p:nvSpPr>
        <p:spPr>
          <a:xfrm rot="16200000">
            <a:off x="8507432" y="3455258"/>
            <a:ext cx="1062990" cy="2306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0B7AACD3-BD77-4A80-9790-9C89CADB6645}"/>
              </a:ext>
            </a:extLst>
          </p:cNvPr>
          <p:cNvSpPr/>
          <p:nvPr/>
        </p:nvSpPr>
        <p:spPr>
          <a:xfrm>
            <a:off x="8369299" y="4047067"/>
            <a:ext cx="400965" cy="211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5B2EAF4F-EBD2-413E-B53B-0DA17199195E}"/>
              </a:ext>
            </a:extLst>
          </p:cNvPr>
          <p:cNvSpPr/>
          <p:nvPr/>
        </p:nvSpPr>
        <p:spPr>
          <a:xfrm>
            <a:off x="7005339" y="6188074"/>
            <a:ext cx="1014711" cy="1799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46D04CBF-DDAA-4181-A11F-24D75B484E40}"/>
              </a:ext>
            </a:extLst>
          </p:cNvPr>
          <p:cNvSpPr/>
          <p:nvPr/>
        </p:nvSpPr>
        <p:spPr>
          <a:xfrm>
            <a:off x="4909839" y="4664074"/>
            <a:ext cx="411461" cy="2317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a:extLst>
              <a:ext uri="{FF2B5EF4-FFF2-40B4-BE49-F238E27FC236}">
                <a16:creationId xmlns:a16="http://schemas.microsoft.com/office/drawing/2014/main" id="{04B83DE0-4607-4B46-A56C-93D751FADF06}"/>
              </a:ext>
            </a:extLst>
          </p:cNvPr>
          <p:cNvSpPr/>
          <p:nvPr/>
        </p:nvSpPr>
        <p:spPr>
          <a:xfrm>
            <a:off x="2590705" y="4248784"/>
            <a:ext cx="411461" cy="2317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CC0127F8-4D19-4042-93EC-B2BE2676A919}"/>
              </a:ext>
            </a:extLst>
          </p:cNvPr>
          <p:cNvSpPr txBox="1"/>
          <p:nvPr/>
        </p:nvSpPr>
        <p:spPr>
          <a:xfrm>
            <a:off x="9602120" y="2059821"/>
            <a:ext cx="2268283" cy="3139321"/>
          </a:xfrm>
          <a:prstGeom prst="rect">
            <a:avLst/>
          </a:prstGeom>
          <a:noFill/>
        </p:spPr>
        <p:txBody>
          <a:bodyPr wrap="square" rtlCol="0">
            <a:spAutoFit/>
          </a:bodyPr>
          <a:lstStyle/>
          <a:p>
            <a:pPr algn="ctr"/>
            <a:r>
              <a:rPr lang="en-SG" b="1">
                <a:solidFill>
                  <a:schemeClr val="bg1"/>
                </a:solidFill>
              </a:rPr>
              <a:t>Problem</a:t>
            </a:r>
          </a:p>
          <a:p>
            <a:pPr algn="ctr"/>
            <a:r>
              <a:rPr lang="en-SG" b="1">
                <a:solidFill>
                  <a:schemeClr val="bg1"/>
                </a:solidFill>
              </a:rPr>
              <a:t>Warn</a:t>
            </a:r>
          </a:p>
          <a:p>
            <a:pPr algn="ctr"/>
            <a:r>
              <a:rPr lang="en-SG" b="1">
                <a:solidFill>
                  <a:schemeClr val="bg1"/>
                </a:solidFill>
              </a:rPr>
              <a:t>Risk</a:t>
            </a:r>
          </a:p>
          <a:p>
            <a:pPr algn="ctr"/>
            <a:r>
              <a:rPr lang="en-SG" b="1">
                <a:solidFill>
                  <a:schemeClr val="bg1"/>
                </a:solidFill>
              </a:rPr>
              <a:t>Question</a:t>
            </a:r>
          </a:p>
          <a:p>
            <a:pPr algn="ctr"/>
            <a:r>
              <a:rPr lang="en-SG" b="1">
                <a:solidFill>
                  <a:schemeClr val="bg1"/>
                </a:solidFill>
              </a:rPr>
              <a:t>Failure</a:t>
            </a:r>
          </a:p>
          <a:p>
            <a:pPr algn="ctr"/>
            <a:r>
              <a:rPr lang="en-SG" b="1">
                <a:solidFill>
                  <a:schemeClr val="bg1"/>
                </a:solidFill>
              </a:rPr>
              <a:t>Effect | Side Effect</a:t>
            </a:r>
          </a:p>
          <a:p>
            <a:pPr algn="ctr"/>
            <a:r>
              <a:rPr lang="en-SG" b="1">
                <a:solidFill>
                  <a:schemeClr val="bg1"/>
                </a:solidFill>
              </a:rPr>
              <a:t>Fear</a:t>
            </a:r>
          </a:p>
          <a:p>
            <a:pPr algn="ctr"/>
            <a:r>
              <a:rPr lang="en-SG" b="1">
                <a:solidFill>
                  <a:schemeClr val="bg1"/>
                </a:solidFill>
              </a:rPr>
              <a:t>Die | Died</a:t>
            </a:r>
          </a:p>
          <a:p>
            <a:pPr algn="ctr"/>
            <a:r>
              <a:rPr lang="en-SG" b="1">
                <a:solidFill>
                  <a:schemeClr val="bg1"/>
                </a:solidFill>
              </a:rPr>
              <a:t>Cardiac Arrest</a:t>
            </a:r>
          </a:p>
          <a:p>
            <a:pPr algn="ctr"/>
            <a:r>
              <a:rPr lang="en-SG" b="1">
                <a:solidFill>
                  <a:schemeClr val="bg1"/>
                </a:solidFill>
              </a:rPr>
              <a:t>Fake</a:t>
            </a:r>
          </a:p>
          <a:p>
            <a:pPr algn="ctr"/>
            <a:r>
              <a:rPr lang="en-SG" b="1">
                <a:solidFill>
                  <a:schemeClr val="bg1"/>
                </a:solidFill>
              </a:rPr>
              <a:t>Severe Illness</a:t>
            </a:r>
          </a:p>
        </p:txBody>
      </p:sp>
      <p:sp>
        <p:nvSpPr>
          <p:cNvPr id="33" name="Rectangle 32">
            <a:extLst>
              <a:ext uri="{FF2B5EF4-FFF2-40B4-BE49-F238E27FC236}">
                <a16:creationId xmlns:a16="http://schemas.microsoft.com/office/drawing/2014/main" id="{E515E915-4A65-4B7E-9D90-E734134331BA}"/>
              </a:ext>
            </a:extLst>
          </p:cNvPr>
          <p:cNvSpPr/>
          <p:nvPr/>
        </p:nvSpPr>
        <p:spPr>
          <a:xfrm>
            <a:off x="4810760" y="5075768"/>
            <a:ext cx="2368973" cy="364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3A0416EB-BEC7-4101-8F25-7D0DF3279F4B}"/>
              </a:ext>
            </a:extLst>
          </p:cNvPr>
          <p:cNvSpPr/>
          <p:nvPr/>
        </p:nvSpPr>
        <p:spPr>
          <a:xfrm>
            <a:off x="342453" y="1871700"/>
            <a:ext cx="1113285" cy="2948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809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1000"/>
                                        <p:tgtEl>
                                          <p:spTgt spid="1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1000"/>
                                        <p:tgtEl>
                                          <p:spTgt spid="1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1000"/>
                                        <p:tgtEl>
                                          <p:spTgt spid="1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heel(1)">
                                      <p:cBhvr>
                                        <p:cTn id="19" dur="1000"/>
                                        <p:tgtEl>
                                          <p:spTgt spid="19"/>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heel(1)">
                                      <p:cBhvr>
                                        <p:cTn id="22" dur="1000"/>
                                        <p:tgtEl>
                                          <p:spTgt spid="20"/>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heel(1)">
                                      <p:cBhvr>
                                        <p:cTn id="25" dur="1000"/>
                                        <p:tgtEl>
                                          <p:spTgt spid="22"/>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heel(1)">
                                      <p:cBhvr>
                                        <p:cTn id="28" dur="1000"/>
                                        <p:tgtEl>
                                          <p:spTgt spid="24"/>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heel(1)">
                                      <p:cBhvr>
                                        <p:cTn id="31" dur="1000"/>
                                        <p:tgtEl>
                                          <p:spTgt spid="25"/>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heel(1)">
                                      <p:cBhvr>
                                        <p:cTn id="34" dur="1000"/>
                                        <p:tgtEl>
                                          <p:spTgt spid="26"/>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heel(1)">
                                      <p:cBhvr>
                                        <p:cTn id="37" dur="1000"/>
                                        <p:tgtEl>
                                          <p:spTgt spid="27"/>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heel(1)">
                                      <p:cBhvr>
                                        <p:cTn id="40" dur="1000"/>
                                        <p:tgtEl>
                                          <p:spTgt spid="30"/>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heel(1)">
                                      <p:cBhvr>
                                        <p:cTn id="43" dur="1000"/>
                                        <p:tgtEl>
                                          <p:spTgt spid="33"/>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heel(1)">
                                      <p:cBhvr>
                                        <p:cTn id="46" dur="1000"/>
                                        <p:tgtEl>
                                          <p:spTgt spid="34"/>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15" grpId="0" animBg="1"/>
      <p:bldP spid="19" grpId="0" animBg="1"/>
      <p:bldP spid="20" grpId="0" animBg="1"/>
      <p:bldP spid="22" grpId="0" animBg="1"/>
      <p:bldP spid="24" grpId="0" animBg="1"/>
      <p:bldP spid="25" grpId="0" animBg="1"/>
      <p:bldP spid="26" grpId="0" animBg="1"/>
      <p:bldP spid="27" grpId="0" animBg="1"/>
      <p:bldP spid="30" grpId="0" animBg="1"/>
      <p:bldP spid="32" grpId="0"/>
      <p:bldP spid="33"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5552B-949E-4E69-BB94-6EF7A96920A3}"/>
              </a:ext>
            </a:extLst>
          </p:cNvPr>
          <p:cNvSpPr>
            <a:spLocks noGrp="1"/>
          </p:cNvSpPr>
          <p:nvPr>
            <p:ph type="body" sz="quarter" idx="13"/>
          </p:nvPr>
        </p:nvSpPr>
        <p:spPr>
          <a:xfrm>
            <a:off x="76199" y="136525"/>
            <a:ext cx="7567773" cy="495301"/>
          </a:xfrm>
        </p:spPr>
        <p:txBody>
          <a:bodyPr>
            <a:normAutofit/>
          </a:bodyPr>
          <a:lstStyle/>
          <a:p>
            <a:r>
              <a:rPr lang="en-US" err="1">
                <a:solidFill>
                  <a:srgbClr val="00B6F0"/>
                </a:solidFill>
              </a:rPr>
              <a:t>WordCloud</a:t>
            </a:r>
            <a:r>
              <a:rPr lang="en-US">
                <a:solidFill>
                  <a:srgbClr val="00B6F0"/>
                </a:solidFill>
              </a:rPr>
              <a:t> | Positive Tweets</a:t>
            </a:r>
          </a:p>
        </p:txBody>
      </p:sp>
      <p:sp>
        <p:nvSpPr>
          <p:cNvPr id="4" name="TextBox 3">
            <a:extLst>
              <a:ext uri="{FF2B5EF4-FFF2-40B4-BE49-F238E27FC236}">
                <a16:creationId xmlns:a16="http://schemas.microsoft.com/office/drawing/2014/main" id="{A1F65FFC-A125-4612-B9BC-3ECE29B0BD54}"/>
              </a:ext>
            </a:extLst>
          </p:cNvPr>
          <p:cNvSpPr txBox="1"/>
          <p:nvPr/>
        </p:nvSpPr>
        <p:spPr>
          <a:xfrm>
            <a:off x="9448108" y="1904073"/>
            <a:ext cx="2401359" cy="3693319"/>
          </a:xfrm>
          <a:prstGeom prst="rect">
            <a:avLst/>
          </a:prstGeom>
          <a:noFill/>
        </p:spPr>
        <p:txBody>
          <a:bodyPr wrap="square" rtlCol="0">
            <a:spAutoFit/>
          </a:bodyPr>
          <a:lstStyle/>
          <a:p>
            <a:pPr algn="ctr"/>
            <a:r>
              <a:rPr lang="en-SG" b="1">
                <a:solidFill>
                  <a:schemeClr val="bg1"/>
                </a:solidFill>
              </a:rPr>
              <a:t>Back to the Big Question!</a:t>
            </a:r>
          </a:p>
          <a:p>
            <a:pPr algn="ctr"/>
            <a:endParaRPr lang="en-SG" b="1">
              <a:solidFill>
                <a:schemeClr val="bg1"/>
              </a:solidFill>
            </a:endParaRPr>
          </a:p>
          <a:p>
            <a:pPr algn="ctr"/>
            <a:r>
              <a:rPr lang="en-SG" b="1">
                <a:solidFill>
                  <a:schemeClr val="bg1"/>
                </a:solidFill>
              </a:rPr>
              <a:t>Safe | Safety</a:t>
            </a:r>
          </a:p>
          <a:p>
            <a:pPr algn="ctr"/>
            <a:r>
              <a:rPr lang="en-SG" b="1">
                <a:solidFill>
                  <a:schemeClr val="bg1"/>
                </a:solidFill>
              </a:rPr>
              <a:t>Good | Great</a:t>
            </a:r>
          </a:p>
          <a:p>
            <a:pPr algn="ctr"/>
            <a:r>
              <a:rPr lang="en-SG" b="1">
                <a:solidFill>
                  <a:schemeClr val="bg1"/>
                </a:solidFill>
              </a:rPr>
              <a:t>Effective</a:t>
            </a:r>
          </a:p>
          <a:p>
            <a:pPr algn="ctr"/>
            <a:r>
              <a:rPr lang="en-SG" b="1">
                <a:solidFill>
                  <a:schemeClr val="bg1"/>
                </a:solidFill>
              </a:rPr>
              <a:t>Approved | Approval</a:t>
            </a:r>
          </a:p>
          <a:p>
            <a:pPr algn="ctr"/>
            <a:r>
              <a:rPr lang="en-SG" b="1">
                <a:solidFill>
                  <a:schemeClr val="bg1"/>
                </a:solidFill>
              </a:rPr>
              <a:t>Protect | Protection</a:t>
            </a:r>
          </a:p>
          <a:p>
            <a:pPr algn="ctr"/>
            <a:r>
              <a:rPr lang="en-SG" b="1">
                <a:solidFill>
                  <a:schemeClr val="bg1"/>
                </a:solidFill>
              </a:rPr>
              <a:t>Confidence</a:t>
            </a:r>
          </a:p>
          <a:p>
            <a:pPr algn="ctr"/>
            <a:r>
              <a:rPr lang="en-SG" b="1">
                <a:solidFill>
                  <a:schemeClr val="bg1"/>
                </a:solidFill>
              </a:rPr>
              <a:t>True</a:t>
            </a:r>
          </a:p>
          <a:p>
            <a:pPr algn="ctr"/>
            <a:endParaRPr lang="en-SG" b="1">
              <a:solidFill>
                <a:schemeClr val="bg1"/>
              </a:solidFill>
            </a:endParaRPr>
          </a:p>
          <a:p>
            <a:pPr algn="ctr"/>
            <a:r>
              <a:rPr lang="en-SG" b="1">
                <a:solidFill>
                  <a:schemeClr val="bg1"/>
                </a:solidFill>
              </a:rPr>
              <a:t>Risk</a:t>
            </a:r>
          </a:p>
          <a:p>
            <a:pPr algn="ctr"/>
            <a:r>
              <a:rPr lang="en-SG" b="1">
                <a:solidFill>
                  <a:schemeClr val="bg1"/>
                </a:solidFill>
              </a:rPr>
              <a:t>Side Effect</a:t>
            </a:r>
          </a:p>
        </p:txBody>
      </p:sp>
      <p:pic>
        <p:nvPicPr>
          <p:cNvPr id="3" name="Picture 2">
            <a:extLst>
              <a:ext uri="{FF2B5EF4-FFF2-40B4-BE49-F238E27FC236}">
                <a16:creationId xmlns:a16="http://schemas.microsoft.com/office/drawing/2014/main" id="{4F8F11DE-3BD9-4A9E-831B-9C3A039442FE}"/>
              </a:ext>
            </a:extLst>
          </p:cNvPr>
          <p:cNvPicPr>
            <a:picLocks noChangeAspect="1"/>
          </p:cNvPicPr>
          <p:nvPr/>
        </p:nvPicPr>
        <p:blipFill rotWithShape="1">
          <a:blip r:embed="rId3"/>
          <a:srcRect l="14931" t="10246" r="9028" b="6105"/>
          <a:stretch/>
        </p:blipFill>
        <p:spPr>
          <a:xfrm>
            <a:off x="76199" y="856651"/>
            <a:ext cx="9067800" cy="5534526"/>
          </a:xfrm>
          <a:prstGeom prst="rect">
            <a:avLst/>
          </a:prstGeom>
        </p:spPr>
      </p:pic>
      <p:sp>
        <p:nvSpPr>
          <p:cNvPr id="16" name="Rectangle 15">
            <a:extLst>
              <a:ext uri="{FF2B5EF4-FFF2-40B4-BE49-F238E27FC236}">
                <a16:creationId xmlns:a16="http://schemas.microsoft.com/office/drawing/2014/main" id="{5F25D801-3D50-4504-94C3-AE6903D55EB9}"/>
              </a:ext>
            </a:extLst>
          </p:cNvPr>
          <p:cNvSpPr/>
          <p:nvPr/>
        </p:nvSpPr>
        <p:spPr>
          <a:xfrm>
            <a:off x="2967499" y="1696720"/>
            <a:ext cx="1223501" cy="553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C0AA4428-E3D5-4C18-A0BE-949C27569654}"/>
              </a:ext>
            </a:extLst>
          </p:cNvPr>
          <p:cNvSpPr/>
          <p:nvPr/>
        </p:nvSpPr>
        <p:spPr>
          <a:xfrm>
            <a:off x="1663632" y="1681480"/>
            <a:ext cx="935635"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6C74999D-53DC-47A6-BC91-4637F75F873B}"/>
              </a:ext>
            </a:extLst>
          </p:cNvPr>
          <p:cNvSpPr/>
          <p:nvPr/>
        </p:nvSpPr>
        <p:spPr>
          <a:xfrm rot="16200000">
            <a:off x="3167379" y="4508500"/>
            <a:ext cx="589281" cy="279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8F7AA90A-9C81-4ED2-8334-D443AF6CB940}"/>
              </a:ext>
            </a:extLst>
          </p:cNvPr>
          <p:cNvSpPr/>
          <p:nvPr/>
        </p:nvSpPr>
        <p:spPr>
          <a:xfrm rot="16200000">
            <a:off x="-374284" y="5642242"/>
            <a:ext cx="1275618" cy="2222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0329B02B-825D-45C1-9077-9CD01B0D0B74}"/>
              </a:ext>
            </a:extLst>
          </p:cNvPr>
          <p:cNvSpPr/>
          <p:nvPr/>
        </p:nvSpPr>
        <p:spPr>
          <a:xfrm>
            <a:off x="6725016" y="4667250"/>
            <a:ext cx="1815733"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7D945077-F8EC-4DB4-A083-555CB3CB666A}"/>
              </a:ext>
            </a:extLst>
          </p:cNvPr>
          <p:cNvSpPr/>
          <p:nvPr/>
        </p:nvSpPr>
        <p:spPr>
          <a:xfrm>
            <a:off x="6920439" y="3324323"/>
            <a:ext cx="953561" cy="1818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28">
            <a:extLst>
              <a:ext uri="{FF2B5EF4-FFF2-40B4-BE49-F238E27FC236}">
                <a16:creationId xmlns:a16="http://schemas.microsoft.com/office/drawing/2014/main" id="{9BF41F06-4C94-46F5-AEBE-3782ECAA47F5}"/>
              </a:ext>
            </a:extLst>
          </p:cNvPr>
          <p:cNvSpPr/>
          <p:nvPr/>
        </p:nvSpPr>
        <p:spPr>
          <a:xfrm>
            <a:off x="7752289" y="2733772"/>
            <a:ext cx="1328211" cy="2888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a:extLst>
              <a:ext uri="{FF2B5EF4-FFF2-40B4-BE49-F238E27FC236}">
                <a16:creationId xmlns:a16="http://schemas.microsoft.com/office/drawing/2014/main" id="{57835B6A-57DC-459A-BC40-43257E65083D}"/>
              </a:ext>
            </a:extLst>
          </p:cNvPr>
          <p:cNvSpPr/>
          <p:nvPr/>
        </p:nvSpPr>
        <p:spPr>
          <a:xfrm>
            <a:off x="2658213" y="3238500"/>
            <a:ext cx="2542437" cy="438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ectangle 30">
            <a:extLst>
              <a:ext uri="{FF2B5EF4-FFF2-40B4-BE49-F238E27FC236}">
                <a16:creationId xmlns:a16="http://schemas.microsoft.com/office/drawing/2014/main" id="{D4915F5D-13DE-4569-8C83-6B7BA5D98C13}"/>
              </a:ext>
            </a:extLst>
          </p:cNvPr>
          <p:cNvSpPr/>
          <p:nvPr/>
        </p:nvSpPr>
        <p:spPr>
          <a:xfrm>
            <a:off x="1238250" y="2871434"/>
            <a:ext cx="1143000" cy="438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F51B3B6D-71F0-48DD-82C1-C252A5825D59}"/>
              </a:ext>
            </a:extLst>
          </p:cNvPr>
          <p:cNvSpPr/>
          <p:nvPr/>
        </p:nvSpPr>
        <p:spPr>
          <a:xfrm>
            <a:off x="4273550" y="5670549"/>
            <a:ext cx="927100" cy="215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E36BCE45-9A49-4BC9-B938-1B59A52BC3F5}"/>
              </a:ext>
            </a:extLst>
          </p:cNvPr>
          <p:cNvSpPr/>
          <p:nvPr/>
        </p:nvSpPr>
        <p:spPr>
          <a:xfrm>
            <a:off x="5301190" y="2520951"/>
            <a:ext cx="692068" cy="2128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C7D2E765-C515-4B6D-BEE8-B4077E27E096}"/>
              </a:ext>
            </a:extLst>
          </p:cNvPr>
          <p:cNvSpPr/>
          <p:nvPr/>
        </p:nvSpPr>
        <p:spPr>
          <a:xfrm>
            <a:off x="5578475" y="6146799"/>
            <a:ext cx="454025" cy="215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36">
            <a:extLst>
              <a:ext uri="{FF2B5EF4-FFF2-40B4-BE49-F238E27FC236}">
                <a16:creationId xmlns:a16="http://schemas.microsoft.com/office/drawing/2014/main" id="{AF016A2B-3F87-4F28-8357-EEF4171C3F6B}"/>
              </a:ext>
            </a:extLst>
          </p:cNvPr>
          <p:cNvSpPr/>
          <p:nvPr/>
        </p:nvSpPr>
        <p:spPr>
          <a:xfrm>
            <a:off x="192616" y="3547533"/>
            <a:ext cx="670983" cy="203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6107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0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1000"/>
                                        <p:tgtEl>
                                          <p:spTgt spid="1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heel(1)">
                                      <p:cBhvr>
                                        <p:cTn id="16" dur="1000"/>
                                        <p:tgtEl>
                                          <p:spTgt spid="2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1000"/>
                                        <p:tgtEl>
                                          <p:spTgt spid="2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1000"/>
                                        <p:tgtEl>
                                          <p:spTgt spid="2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heel(1)">
                                      <p:cBhvr>
                                        <p:cTn id="25" dur="1000"/>
                                        <p:tgtEl>
                                          <p:spTgt spid="2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heel(1)">
                                      <p:cBhvr>
                                        <p:cTn id="28" dur="1000"/>
                                        <p:tgtEl>
                                          <p:spTgt spid="3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heel(1)">
                                      <p:cBhvr>
                                        <p:cTn id="31" dur="1000"/>
                                        <p:tgtEl>
                                          <p:spTgt spid="31"/>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heel(1)">
                                      <p:cBhvr>
                                        <p:cTn id="34" dur="1000"/>
                                        <p:tgtEl>
                                          <p:spTgt spid="3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heel(1)">
                                      <p:cBhvr>
                                        <p:cTn id="37" dur="1000"/>
                                        <p:tgtEl>
                                          <p:spTgt spid="35"/>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heel(1)">
                                      <p:cBhvr>
                                        <p:cTn id="40" dur="1000"/>
                                        <p:tgtEl>
                                          <p:spTgt spid="36"/>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heel(1)">
                                      <p:cBhvr>
                                        <p:cTn id="43" dur="1000"/>
                                        <p:tgtEl>
                                          <p:spTgt spid="3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P spid="17" grpId="0" animBg="1"/>
      <p:bldP spid="18" grpId="0" animBg="1"/>
      <p:bldP spid="22" grpId="0" animBg="1"/>
      <p:bldP spid="24" grpId="0" animBg="1"/>
      <p:bldP spid="25" grpId="0" animBg="1"/>
      <p:bldP spid="29" grpId="0" animBg="1"/>
      <p:bldP spid="30" grpId="0" animBg="1"/>
      <p:bldP spid="31" grpId="0" animBg="1"/>
      <p:bldP spid="32" grpId="0" animBg="1"/>
      <p:bldP spid="35" grpId="0" animBg="1"/>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5552B-949E-4E69-BB94-6EF7A96920A3}"/>
              </a:ext>
            </a:extLst>
          </p:cNvPr>
          <p:cNvSpPr>
            <a:spLocks noGrp="1"/>
          </p:cNvSpPr>
          <p:nvPr>
            <p:ph type="body" sz="quarter" idx="13"/>
          </p:nvPr>
        </p:nvSpPr>
        <p:spPr>
          <a:xfrm>
            <a:off x="76199" y="136525"/>
            <a:ext cx="7567773" cy="495301"/>
          </a:xfrm>
        </p:spPr>
        <p:txBody>
          <a:bodyPr>
            <a:normAutofit/>
          </a:bodyPr>
          <a:lstStyle/>
          <a:p>
            <a:r>
              <a:rPr lang="en-US">
                <a:solidFill>
                  <a:srgbClr val="00B6F0"/>
                </a:solidFill>
              </a:rPr>
              <a:t>Data Analysis | Findings</a:t>
            </a:r>
          </a:p>
        </p:txBody>
      </p:sp>
      <p:sp>
        <p:nvSpPr>
          <p:cNvPr id="4" name="TextBox 3">
            <a:extLst>
              <a:ext uri="{FF2B5EF4-FFF2-40B4-BE49-F238E27FC236}">
                <a16:creationId xmlns:a16="http://schemas.microsoft.com/office/drawing/2014/main" id="{CF33ED2D-7758-4A2F-AF02-A4F8159008CE}"/>
              </a:ext>
            </a:extLst>
          </p:cNvPr>
          <p:cNvSpPr txBox="1"/>
          <p:nvPr/>
        </p:nvSpPr>
        <p:spPr>
          <a:xfrm>
            <a:off x="936602" y="1049917"/>
            <a:ext cx="4580442" cy="1754326"/>
          </a:xfrm>
          <a:prstGeom prst="rect">
            <a:avLst/>
          </a:prstGeom>
          <a:noFill/>
        </p:spPr>
        <p:txBody>
          <a:bodyPr wrap="square" rtlCol="0">
            <a:spAutoFit/>
          </a:bodyPr>
          <a:lstStyle/>
          <a:p>
            <a:pPr algn="ctr"/>
            <a:r>
              <a:rPr lang="en-SG">
                <a:solidFill>
                  <a:schemeClr val="bg1"/>
                </a:solidFill>
              </a:rPr>
              <a:t>Our sentiment analysis shows that the </a:t>
            </a:r>
            <a:r>
              <a:rPr lang="en-SG" sz="2400" b="1">
                <a:solidFill>
                  <a:schemeClr val="bg1"/>
                </a:solidFill>
              </a:rPr>
              <a:t>general* impression towards covid-19 vaccine</a:t>
            </a:r>
            <a:r>
              <a:rPr lang="en-SG" b="1">
                <a:solidFill>
                  <a:schemeClr val="bg1"/>
                </a:solidFill>
              </a:rPr>
              <a:t> </a:t>
            </a:r>
            <a:r>
              <a:rPr lang="en-SG">
                <a:solidFill>
                  <a:schemeClr val="bg1"/>
                </a:solidFill>
              </a:rPr>
              <a:t>are</a:t>
            </a:r>
            <a:r>
              <a:rPr lang="en-SG" b="1">
                <a:solidFill>
                  <a:schemeClr val="bg1"/>
                </a:solidFill>
              </a:rPr>
              <a:t> </a:t>
            </a:r>
            <a:r>
              <a:rPr lang="en-SG">
                <a:solidFill>
                  <a:schemeClr val="bg1"/>
                </a:solidFill>
              </a:rPr>
              <a:t>leaning towards </a:t>
            </a:r>
            <a:r>
              <a:rPr lang="en-SG" sz="2400" b="1">
                <a:solidFill>
                  <a:schemeClr val="bg1"/>
                </a:solidFill>
              </a:rPr>
              <a:t>uncertainty</a:t>
            </a:r>
            <a:r>
              <a:rPr lang="en-SG" b="1">
                <a:solidFill>
                  <a:schemeClr val="bg1"/>
                </a:solidFill>
              </a:rPr>
              <a:t>, </a:t>
            </a:r>
            <a:r>
              <a:rPr lang="en-SG" sz="2400" b="1">
                <a:solidFill>
                  <a:schemeClr val="bg1"/>
                </a:solidFill>
              </a:rPr>
              <a:t>fear</a:t>
            </a:r>
            <a:r>
              <a:rPr lang="en-SG" b="1">
                <a:solidFill>
                  <a:schemeClr val="bg1"/>
                </a:solidFill>
              </a:rPr>
              <a:t>, </a:t>
            </a:r>
            <a:r>
              <a:rPr lang="en-SG">
                <a:solidFill>
                  <a:schemeClr val="bg1"/>
                </a:solidFill>
              </a:rPr>
              <a:t>and</a:t>
            </a:r>
            <a:r>
              <a:rPr lang="en-SG" b="1">
                <a:solidFill>
                  <a:schemeClr val="bg1"/>
                </a:solidFill>
              </a:rPr>
              <a:t> </a:t>
            </a:r>
            <a:r>
              <a:rPr lang="en-SG" sz="2400" b="1">
                <a:solidFill>
                  <a:schemeClr val="bg1"/>
                </a:solidFill>
              </a:rPr>
              <a:t>risky</a:t>
            </a:r>
          </a:p>
          <a:p>
            <a:pPr algn="ctr"/>
            <a:r>
              <a:rPr lang="en-SG" sz="1600" i="1">
                <a:solidFill>
                  <a:schemeClr val="bg1"/>
                </a:solidFill>
              </a:rPr>
              <a:t>*Based on People living in Singapore</a:t>
            </a:r>
            <a:endParaRPr lang="en-SG" i="1">
              <a:solidFill>
                <a:schemeClr val="bg1"/>
              </a:solidFill>
            </a:endParaRPr>
          </a:p>
        </p:txBody>
      </p:sp>
      <p:sp>
        <p:nvSpPr>
          <p:cNvPr id="6" name="TextBox 5">
            <a:extLst>
              <a:ext uri="{FF2B5EF4-FFF2-40B4-BE49-F238E27FC236}">
                <a16:creationId xmlns:a16="http://schemas.microsoft.com/office/drawing/2014/main" id="{230643F2-F6BD-44A0-9BA5-252A564D88F5}"/>
              </a:ext>
            </a:extLst>
          </p:cNvPr>
          <p:cNvSpPr txBox="1"/>
          <p:nvPr/>
        </p:nvSpPr>
        <p:spPr>
          <a:xfrm>
            <a:off x="6008253" y="1049917"/>
            <a:ext cx="5247145" cy="3046988"/>
          </a:xfrm>
          <a:prstGeom prst="rect">
            <a:avLst/>
          </a:prstGeom>
          <a:noFill/>
        </p:spPr>
        <p:txBody>
          <a:bodyPr wrap="square" rtlCol="0">
            <a:spAutoFit/>
          </a:bodyPr>
          <a:lstStyle/>
          <a:p>
            <a:pPr algn="ctr"/>
            <a:r>
              <a:rPr lang="en-SG">
                <a:solidFill>
                  <a:schemeClr val="bg1"/>
                </a:solidFill>
              </a:rPr>
              <a:t>To help increase local adoption of covid-19 vaccination. We proposed that the government can: </a:t>
            </a:r>
          </a:p>
          <a:p>
            <a:pPr algn="ctr"/>
            <a:endParaRPr lang="en-SG">
              <a:solidFill>
                <a:schemeClr val="bg1"/>
              </a:solidFill>
            </a:endParaRPr>
          </a:p>
          <a:p>
            <a:pPr marL="342900" indent="-342900">
              <a:buAutoNum type="arabicParenR"/>
            </a:pPr>
            <a:r>
              <a:rPr lang="en-SG" sz="2000" b="1">
                <a:solidFill>
                  <a:schemeClr val="bg1"/>
                </a:solidFill>
              </a:rPr>
              <a:t>Strategically scheduled </a:t>
            </a:r>
            <a:r>
              <a:rPr lang="en-SG" sz="2000">
                <a:solidFill>
                  <a:schemeClr val="bg1"/>
                </a:solidFill>
              </a:rPr>
              <a:t>encouraging vaccine adoption </a:t>
            </a:r>
            <a:r>
              <a:rPr lang="en-SG" sz="2000" b="1">
                <a:solidFill>
                  <a:schemeClr val="bg1"/>
                </a:solidFill>
              </a:rPr>
              <a:t>advertisement</a:t>
            </a:r>
            <a:r>
              <a:rPr lang="en-SG" sz="2000">
                <a:solidFill>
                  <a:schemeClr val="bg1"/>
                </a:solidFill>
              </a:rPr>
              <a:t> during </a:t>
            </a:r>
            <a:r>
              <a:rPr lang="en-SG" sz="2000" b="1">
                <a:solidFill>
                  <a:schemeClr val="bg1"/>
                </a:solidFill>
              </a:rPr>
              <a:t>mid-week</a:t>
            </a:r>
            <a:r>
              <a:rPr lang="en-SG" sz="2000">
                <a:solidFill>
                  <a:schemeClr val="bg1"/>
                </a:solidFill>
              </a:rPr>
              <a:t> or </a:t>
            </a:r>
            <a:r>
              <a:rPr lang="en-SG" sz="2000" b="1">
                <a:solidFill>
                  <a:schemeClr val="bg1"/>
                </a:solidFill>
              </a:rPr>
              <a:t>either morning or night time</a:t>
            </a:r>
            <a:br>
              <a:rPr lang="en-SG" b="1">
                <a:solidFill>
                  <a:schemeClr val="bg1"/>
                </a:solidFill>
              </a:rPr>
            </a:br>
            <a:endParaRPr lang="en-SG" b="1">
              <a:solidFill>
                <a:schemeClr val="bg1"/>
              </a:solidFill>
            </a:endParaRPr>
          </a:p>
          <a:p>
            <a:pPr marL="342900" indent="-342900">
              <a:buFontTx/>
              <a:buAutoNum type="arabicParenR"/>
            </a:pPr>
            <a:r>
              <a:rPr lang="en-SG" sz="2000" b="1">
                <a:solidFill>
                  <a:schemeClr val="bg1"/>
                </a:solidFill>
              </a:rPr>
              <a:t>Tapped on high social influence </a:t>
            </a:r>
            <a:r>
              <a:rPr lang="en-SG" sz="2000">
                <a:solidFill>
                  <a:schemeClr val="bg1"/>
                </a:solidFill>
              </a:rPr>
              <a:t>level </a:t>
            </a:r>
            <a:r>
              <a:rPr lang="en-SG" sz="2000" b="1">
                <a:solidFill>
                  <a:schemeClr val="bg1"/>
                </a:solidFill>
              </a:rPr>
              <a:t>people</a:t>
            </a:r>
            <a:r>
              <a:rPr lang="en-SG" sz="2000">
                <a:solidFill>
                  <a:schemeClr val="bg1"/>
                </a:solidFill>
              </a:rPr>
              <a:t> to help </a:t>
            </a:r>
            <a:r>
              <a:rPr lang="en-SG" sz="2000" b="1">
                <a:solidFill>
                  <a:schemeClr val="bg1"/>
                </a:solidFill>
              </a:rPr>
              <a:t>spread awareness</a:t>
            </a:r>
            <a:r>
              <a:rPr lang="en-SG" sz="2000">
                <a:solidFill>
                  <a:schemeClr val="bg1"/>
                </a:solidFill>
              </a:rPr>
              <a:t> on the knowledge of covid-19 vaccine</a:t>
            </a:r>
          </a:p>
        </p:txBody>
      </p:sp>
      <p:pic>
        <p:nvPicPr>
          <p:cNvPr id="1026" name="Picture 2" descr="Fear GIFs - Get the best GIF on GIPHY">
            <a:extLst>
              <a:ext uri="{FF2B5EF4-FFF2-40B4-BE49-F238E27FC236}">
                <a16:creationId xmlns:a16="http://schemas.microsoft.com/office/drawing/2014/main" id="{184B1244-196B-4A77-BD4C-231C10FD451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71253" y="2974974"/>
            <a:ext cx="4158049" cy="2797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488507B-7D88-4289-AD0E-65CF21150F84}"/>
              </a:ext>
            </a:extLst>
          </p:cNvPr>
          <p:cNvPicPr>
            <a:picLocks noChangeAspect="1"/>
          </p:cNvPicPr>
          <p:nvPr/>
        </p:nvPicPr>
        <p:blipFill rotWithShape="1">
          <a:blip r:embed="rId3"/>
          <a:srcRect r="17349"/>
          <a:stretch/>
        </p:blipFill>
        <p:spPr>
          <a:xfrm>
            <a:off x="5781667" y="4168824"/>
            <a:ext cx="4287193" cy="1324456"/>
          </a:xfrm>
          <a:prstGeom prst="rect">
            <a:avLst/>
          </a:prstGeom>
        </p:spPr>
      </p:pic>
      <p:pic>
        <p:nvPicPr>
          <p:cNvPr id="1028" name="Picture 4" descr="INMA: Great advertising packaging targets strategic people at strategic time">
            <a:extLst>
              <a:ext uri="{FF2B5EF4-FFF2-40B4-BE49-F238E27FC236}">
                <a16:creationId xmlns:a16="http://schemas.microsoft.com/office/drawing/2014/main" id="{A98BEC75-FB46-4B0D-B782-791C082A1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735" y="4982642"/>
            <a:ext cx="2766251" cy="122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09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7670C-2E9F-43A0-B2B3-4F000F79C70B}"/>
              </a:ext>
            </a:extLst>
          </p:cNvPr>
          <p:cNvSpPr>
            <a:spLocks noGrp="1"/>
          </p:cNvSpPr>
          <p:nvPr>
            <p:ph type="body" sz="quarter" idx="13"/>
          </p:nvPr>
        </p:nvSpPr>
        <p:spPr>
          <a:xfrm>
            <a:off x="76199" y="136525"/>
            <a:ext cx="10184521" cy="495301"/>
          </a:xfrm>
        </p:spPr>
        <p:txBody>
          <a:bodyPr vert="horz" lIns="91440" tIns="45720" rIns="91440" bIns="45720" rtlCol="0" anchor="t">
            <a:normAutofit/>
          </a:bodyPr>
          <a:lstStyle/>
          <a:p>
            <a:r>
              <a:rPr lang="en-US">
                <a:solidFill>
                  <a:srgbClr val="00B6F0"/>
                </a:solidFill>
                <a:ea typeface="+mn-lt"/>
                <a:cs typeface="+mn-lt"/>
              </a:rPr>
              <a:t>Future Works | Enhancing Lexicon Model</a:t>
            </a:r>
            <a:endParaRPr lang="en-US">
              <a:solidFill>
                <a:srgbClr val="00B6F0"/>
              </a:solidFill>
            </a:endParaRPr>
          </a:p>
        </p:txBody>
      </p:sp>
      <p:sp>
        <p:nvSpPr>
          <p:cNvPr id="15" name="TextBox 14">
            <a:extLst>
              <a:ext uri="{FF2B5EF4-FFF2-40B4-BE49-F238E27FC236}">
                <a16:creationId xmlns:a16="http://schemas.microsoft.com/office/drawing/2014/main" id="{74AFBA11-88E3-43CA-BA9A-580F31631DAA}"/>
              </a:ext>
            </a:extLst>
          </p:cNvPr>
          <p:cNvSpPr txBox="1"/>
          <p:nvPr/>
        </p:nvSpPr>
        <p:spPr>
          <a:xfrm>
            <a:off x="142008" y="934038"/>
            <a:ext cx="11436582" cy="3650358"/>
          </a:xfrm>
          <a:prstGeom prst="rect">
            <a:avLst/>
          </a:prstGeom>
          <a:noFill/>
        </p:spPr>
        <p:txBody>
          <a:bodyPr wrap="square" lIns="91440" tIns="45720" rIns="91440" bIns="45720" rtlCol="0" anchor="t">
            <a:spAutoFit/>
          </a:bodyPr>
          <a:lstStyle/>
          <a:p>
            <a:pPr>
              <a:lnSpc>
                <a:spcPct val="150000"/>
              </a:lnSpc>
            </a:pPr>
            <a:r>
              <a:rPr lang="en-US" b="1">
                <a:solidFill>
                  <a:schemeClr val="bg1"/>
                </a:solidFill>
              </a:rPr>
              <a:t>Semantic Orientation </a:t>
            </a:r>
            <a:r>
              <a:rPr lang="en-US" b="1" err="1">
                <a:solidFill>
                  <a:schemeClr val="bg1"/>
                </a:solidFill>
              </a:rPr>
              <a:t>CALculator</a:t>
            </a:r>
            <a:r>
              <a:rPr lang="en-US" b="1">
                <a:solidFill>
                  <a:schemeClr val="bg1"/>
                </a:solidFill>
              </a:rPr>
              <a:t> (SO-CAL)</a:t>
            </a:r>
            <a:r>
              <a:rPr lang="en-US">
                <a:solidFill>
                  <a:schemeClr val="bg1"/>
                </a:solidFill>
              </a:rPr>
              <a:t> </a:t>
            </a:r>
            <a:br>
              <a:rPr lang="en-US">
                <a:solidFill>
                  <a:schemeClr val="bg1"/>
                </a:solidFill>
              </a:rPr>
            </a:br>
            <a:r>
              <a:rPr lang="en-US">
                <a:solidFill>
                  <a:schemeClr val="bg1"/>
                </a:solidFill>
              </a:rPr>
              <a:t>– Project lead by Dr. </a:t>
            </a:r>
            <a:r>
              <a:rPr lang="en-US" err="1">
                <a:solidFill>
                  <a:schemeClr val="bg1"/>
                </a:solidFill>
              </a:rPr>
              <a:t>Maite</a:t>
            </a:r>
            <a:r>
              <a:rPr lang="en-US">
                <a:solidFill>
                  <a:schemeClr val="bg1"/>
                </a:solidFill>
              </a:rPr>
              <a:t> Taboada </a:t>
            </a:r>
          </a:p>
          <a:p>
            <a:pPr>
              <a:lnSpc>
                <a:spcPct val="150000"/>
              </a:lnSpc>
            </a:pPr>
            <a:r>
              <a:rPr lang="en-US" sz="1400" i="1">
                <a:solidFill>
                  <a:schemeClr val="bg1"/>
                </a:solidFill>
              </a:rPr>
              <a:t>Professor, Department of Linguistics, Director, Discourse Processing Lab, Associate Member, School of Computing Science</a:t>
            </a:r>
          </a:p>
          <a:p>
            <a:pPr>
              <a:lnSpc>
                <a:spcPct val="150000"/>
              </a:lnSpc>
            </a:pPr>
            <a:br>
              <a:rPr lang="en-US">
                <a:solidFill>
                  <a:schemeClr val="bg1"/>
                </a:solidFill>
              </a:rPr>
            </a:br>
            <a:r>
              <a:rPr lang="en-US" i="1">
                <a:solidFill>
                  <a:schemeClr val="bg1"/>
                </a:solidFill>
              </a:rPr>
              <a:t>SO-CAL is applied to the polarity classification task. Uses dictionaries of words annotated with their </a:t>
            </a:r>
            <a:r>
              <a:rPr lang="en-US" b="1" i="1">
                <a:solidFill>
                  <a:schemeClr val="bg1"/>
                </a:solidFill>
              </a:rPr>
              <a:t>semantic orientation, </a:t>
            </a:r>
            <a:r>
              <a:rPr lang="en-US" i="1">
                <a:solidFill>
                  <a:schemeClr val="bg1"/>
                </a:solidFill>
              </a:rPr>
              <a:t>along with other techniques [See next slide]. </a:t>
            </a:r>
          </a:p>
          <a:p>
            <a:pPr>
              <a:lnSpc>
                <a:spcPct val="150000"/>
              </a:lnSpc>
            </a:pPr>
            <a:endParaRPr lang="en-US" sz="1600" i="1">
              <a:solidFill>
                <a:schemeClr val="bg1"/>
              </a:solidFill>
            </a:endParaRPr>
          </a:p>
          <a:p>
            <a:pPr>
              <a:lnSpc>
                <a:spcPct val="150000"/>
              </a:lnSpc>
            </a:pPr>
            <a:r>
              <a:rPr lang="en-US" b="1" i="1">
                <a:solidFill>
                  <a:schemeClr val="bg1"/>
                </a:solidFill>
              </a:rPr>
              <a:t>Semantic orientation (SO) </a:t>
            </a:r>
            <a:r>
              <a:rPr lang="en-US" i="1">
                <a:solidFill>
                  <a:schemeClr val="bg1"/>
                </a:solidFill>
              </a:rPr>
              <a:t>is a </a:t>
            </a:r>
            <a:r>
              <a:rPr lang="en-US" b="1" i="1">
                <a:solidFill>
                  <a:schemeClr val="bg1"/>
                </a:solidFill>
              </a:rPr>
              <a:t>measure of subjectivity and opinion in text</a:t>
            </a:r>
            <a:r>
              <a:rPr lang="en-US" i="1">
                <a:solidFill>
                  <a:schemeClr val="bg1"/>
                </a:solidFill>
              </a:rPr>
              <a:t>. It usually </a:t>
            </a:r>
            <a:r>
              <a:rPr lang="en-US" b="1" i="1">
                <a:solidFill>
                  <a:schemeClr val="bg1"/>
                </a:solidFill>
              </a:rPr>
              <a:t>captures an evaluative factor </a:t>
            </a:r>
            <a:r>
              <a:rPr lang="en-US" i="1">
                <a:solidFill>
                  <a:schemeClr val="bg1"/>
                </a:solidFill>
              </a:rPr>
              <a:t>(positive or negative) and </a:t>
            </a:r>
            <a:r>
              <a:rPr lang="en-US" b="1" i="1">
                <a:solidFill>
                  <a:schemeClr val="bg1"/>
                </a:solidFill>
              </a:rPr>
              <a:t>potency or strength </a:t>
            </a:r>
            <a:r>
              <a:rPr lang="en-US" i="1">
                <a:solidFill>
                  <a:schemeClr val="bg1"/>
                </a:solidFill>
              </a:rPr>
              <a:t>(degree)</a:t>
            </a:r>
            <a:endParaRPr lang="en-US">
              <a:solidFill>
                <a:schemeClr val="bg1"/>
              </a:solidFill>
            </a:endParaRPr>
          </a:p>
        </p:txBody>
      </p:sp>
      <p:pic>
        <p:nvPicPr>
          <p:cNvPr id="2052" name="Picture 4" descr="Sentiment analysis on Ellen's DeGeneres tweets using TextBlob | by Dhilip  Subramanian | Analytics Vidhya | Medium">
            <a:extLst>
              <a:ext uri="{FF2B5EF4-FFF2-40B4-BE49-F238E27FC236}">
                <a16:creationId xmlns:a16="http://schemas.microsoft.com/office/drawing/2014/main" id="{6914EBBA-3593-4AA2-99BA-79D657D321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14598" y="4356001"/>
            <a:ext cx="4403322" cy="1785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4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7670C-2E9F-43A0-B2B3-4F000F79C70B}"/>
              </a:ext>
            </a:extLst>
          </p:cNvPr>
          <p:cNvSpPr>
            <a:spLocks noGrp="1"/>
          </p:cNvSpPr>
          <p:nvPr>
            <p:ph type="body" sz="quarter" idx="13"/>
          </p:nvPr>
        </p:nvSpPr>
        <p:spPr>
          <a:xfrm>
            <a:off x="76199" y="136525"/>
            <a:ext cx="10184521" cy="495301"/>
          </a:xfrm>
        </p:spPr>
        <p:txBody>
          <a:bodyPr vert="horz" lIns="91440" tIns="45720" rIns="91440" bIns="45720" rtlCol="0" anchor="t">
            <a:normAutofit/>
          </a:bodyPr>
          <a:lstStyle/>
          <a:p>
            <a:r>
              <a:rPr lang="en-US">
                <a:solidFill>
                  <a:srgbClr val="00B6F0"/>
                </a:solidFill>
                <a:ea typeface="+mn-lt"/>
                <a:cs typeface="+mn-lt"/>
              </a:rPr>
              <a:t>Future Works | Enhancing Lexicon Model</a:t>
            </a:r>
            <a:endParaRPr lang="en-US">
              <a:solidFill>
                <a:srgbClr val="00B6F0"/>
              </a:solidFill>
            </a:endParaRPr>
          </a:p>
        </p:txBody>
      </p:sp>
      <p:sp>
        <p:nvSpPr>
          <p:cNvPr id="18" name="TextBox 17">
            <a:extLst>
              <a:ext uri="{FF2B5EF4-FFF2-40B4-BE49-F238E27FC236}">
                <a16:creationId xmlns:a16="http://schemas.microsoft.com/office/drawing/2014/main" id="{B62CF7E4-78E4-483D-AE25-38F91040E597}"/>
              </a:ext>
            </a:extLst>
          </p:cNvPr>
          <p:cNvSpPr txBox="1"/>
          <p:nvPr/>
        </p:nvSpPr>
        <p:spPr>
          <a:xfrm>
            <a:off x="614734" y="2246641"/>
            <a:ext cx="10962531" cy="3788858"/>
          </a:xfrm>
          <a:prstGeom prst="rect">
            <a:avLst/>
          </a:prstGeom>
          <a:noFill/>
          <a:ln>
            <a:noFill/>
          </a:ln>
        </p:spPr>
        <p:txBody>
          <a:bodyPr wrap="square" lIns="91440" tIns="45720" rIns="91440" bIns="45720" rtlCol="0" anchor="t">
            <a:spAutoFit/>
          </a:bodyPr>
          <a:lstStyle/>
          <a:p>
            <a:pPr marL="342900" indent="-342900">
              <a:lnSpc>
                <a:spcPct val="150000"/>
              </a:lnSpc>
              <a:buAutoNum type="alphaLcParenR"/>
            </a:pPr>
            <a:r>
              <a:rPr lang="en-US" b="1">
                <a:solidFill>
                  <a:schemeClr val="bg1"/>
                </a:solidFill>
              </a:rPr>
              <a:t>Intensification</a:t>
            </a:r>
            <a:r>
              <a:rPr lang="en-US">
                <a:solidFill>
                  <a:schemeClr val="bg1"/>
                </a:solidFill>
              </a:rPr>
              <a:t>: Using neighboring adjectives to increase/decrease the semantic intensity of the lexical item  E.g., somewhat sleazy (SO value of : −3× (100%−30%)</a:t>
            </a:r>
          </a:p>
          <a:p>
            <a:pPr marL="342900" indent="-342900">
              <a:lnSpc>
                <a:spcPct val="150000"/>
              </a:lnSpc>
              <a:buAutoNum type="alphaLcParenR"/>
            </a:pPr>
            <a:r>
              <a:rPr lang="en-US" b="1">
                <a:solidFill>
                  <a:schemeClr val="bg1"/>
                </a:solidFill>
              </a:rPr>
              <a:t>Switch Negation: </a:t>
            </a:r>
            <a:r>
              <a:rPr lang="en-US">
                <a:solidFill>
                  <a:schemeClr val="bg1"/>
                </a:solidFill>
              </a:rPr>
              <a:t>reverse the polarity of the lexical item next to a negator E.g., Well, at least he’s not sleazy. (−3→1)</a:t>
            </a:r>
          </a:p>
          <a:p>
            <a:pPr marL="342900" indent="-342900">
              <a:lnSpc>
                <a:spcPct val="150000"/>
              </a:lnSpc>
              <a:buAutoNum type="alphaLcParenR"/>
            </a:pPr>
            <a:r>
              <a:rPr lang="en-US" b="1">
                <a:solidFill>
                  <a:schemeClr val="bg1"/>
                </a:solidFill>
              </a:rPr>
              <a:t>Polarity Shifting</a:t>
            </a:r>
            <a:r>
              <a:rPr lang="en-US">
                <a:solidFill>
                  <a:schemeClr val="bg1"/>
                </a:solidFill>
              </a:rPr>
              <a:t>:</a:t>
            </a:r>
            <a:r>
              <a:rPr lang="en-US" b="1">
                <a:solidFill>
                  <a:schemeClr val="bg1"/>
                </a:solidFill>
              </a:rPr>
              <a:t> </a:t>
            </a:r>
            <a:r>
              <a:rPr lang="en-US">
                <a:solidFill>
                  <a:schemeClr val="bg1"/>
                </a:solidFill>
              </a:rPr>
              <a:t>polarity expressed by the sum of the content words in the sentence E.g. I am not disappointed</a:t>
            </a:r>
          </a:p>
          <a:p>
            <a:pPr marL="342900" indent="-342900">
              <a:lnSpc>
                <a:spcPct val="150000"/>
              </a:lnSpc>
              <a:buAutoNum type="alphaLcParenR"/>
            </a:pPr>
            <a:r>
              <a:rPr lang="en-US" b="1">
                <a:solidFill>
                  <a:schemeClr val="bg1"/>
                </a:solidFill>
              </a:rPr>
              <a:t>[Article] Fine-grained sentiment analysis of social media with emotion sensing </a:t>
            </a:r>
            <a:r>
              <a:rPr lang="en-SG" b="0" i="0">
                <a:solidFill>
                  <a:schemeClr val="bg1"/>
                </a:solidFill>
                <a:effectLst/>
                <a:latin typeface="HelveticaNeue-Light"/>
              </a:rPr>
              <a:t>★★★★★</a:t>
            </a:r>
            <a:endParaRPr lang="en-US" b="1">
              <a:solidFill>
                <a:schemeClr val="bg1"/>
              </a:solidFill>
            </a:endParaRPr>
          </a:p>
          <a:p>
            <a:pPr marL="800100" lvl="1" indent="-342900">
              <a:lnSpc>
                <a:spcPct val="150000"/>
              </a:lnSpc>
              <a:buAutoNum type="alphaLcParenR"/>
            </a:pPr>
            <a:r>
              <a:rPr lang="en-US">
                <a:solidFill>
                  <a:schemeClr val="bg1"/>
                </a:solidFill>
              </a:rPr>
              <a:t>Employs a social adaptive fuzzy similarity-based classification, with the ability to identify their prevailing emotion categories</a:t>
            </a:r>
          </a:p>
          <a:p>
            <a:pPr marL="342900" indent="-342900">
              <a:lnSpc>
                <a:spcPct val="150000"/>
              </a:lnSpc>
              <a:buAutoNum type="alphaLcParenR"/>
            </a:pPr>
            <a:r>
              <a:rPr lang="en-US">
                <a:solidFill>
                  <a:schemeClr val="bg1"/>
                </a:solidFill>
              </a:rPr>
              <a:t>[Article] Enhancing Pre-trained Language Model with Lexical Simplification</a:t>
            </a:r>
          </a:p>
        </p:txBody>
      </p:sp>
      <p:sp>
        <p:nvSpPr>
          <p:cNvPr id="6" name="TextBox 5">
            <a:extLst>
              <a:ext uri="{FF2B5EF4-FFF2-40B4-BE49-F238E27FC236}">
                <a16:creationId xmlns:a16="http://schemas.microsoft.com/office/drawing/2014/main" id="{B5608F8B-BF15-445E-B91F-C76D7FF05D37}"/>
              </a:ext>
            </a:extLst>
          </p:cNvPr>
          <p:cNvSpPr txBox="1"/>
          <p:nvPr/>
        </p:nvSpPr>
        <p:spPr>
          <a:xfrm>
            <a:off x="76199" y="782932"/>
            <a:ext cx="11436582" cy="1312603"/>
          </a:xfrm>
          <a:prstGeom prst="rect">
            <a:avLst/>
          </a:prstGeom>
          <a:noFill/>
        </p:spPr>
        <p:txBody>
          <a:bodyPr wrap="square" lIns="91440" tIns="45720" rIns="91440" bIns="45720" rtlCol="0" anchor="t">
            <a:spAutoFit/>
          </a:bodyPr>
          <a:lstStyle/>
          <a:p>
            <a:pPr>
              <a:lnSpc>
                <a:spcPct val="150000"/>
              </a:lnSpc>
            </a:pPr>
            <a:r>
              <a:rPr lang="en-US" sz="1100" b="1">
                <a:solidFill>
                  <a:schemeClr val="bg1"/>
                </a:solidFill>
              </a:rPr>
              <a:t>Semantic Orientation </a:t>
            </a:r>
            <a:r>
              <a:rPr lang="en-US" sz="1100" b="1" err="1">
                <a:solidFill>
                  <a:schemeClr val="bg1"/>
                </a:solidFill>
              </a:rPr>
              <a:t>CALculator</a:t>
            </a:r>
            <a:r>
              <a:rPr lang="en-US" sz="1100" b="1">
                <a:solidFill>
                  <a:schemeClr val="bg1"/>
                </a:solidFill>
              </a:rPr>
              <a:t> (SO-CAL)</a:t>
            </a:r>
            <a:r>
              <a:rPr lang="en-US" sz="1100">
                <a:solidFill>
                  <a:schemeClr val="bg1"/>
                </a:solidFill>
              </a:rPr>
              <a:t> </a:t>
            </a:r>
            <a:br>
              <a:rPr lang="en-US" sz="1100">
                <a:solidFill>
                  <a:schemeClr val="bg1"/>
                </a:solidFill>
              </a:rPr>
            </a:br>
            <a:r>
              <a:rPr lang="en-US" sz="1100">
                <a:solidFill>
                  <a:schemeClr val="bg1"/>
                </a:solidFill>
              </a:rPr>
              <a:t>– Project lead by Dr. </a:t>
            </a:r>
            <a:r>
              <a:rPr lang="en-US" sz="1100" err="1">
                <a:solidFill>
                  <a:schemeClr val="bg1"/>
                </a:solidFill>
              </a:rPr>
              <a:t>Maite</a:t>
            </a:r>
            <a:r>
              <a:rPr lang="en-US" sz="1100">
                <a:solidFill>
                  <a:schemeClr val="bg1"/>
                </a:solidFill>
              </a:rPr>
              <a:t> Taboada </a:t>
            </a:r>
          </a:p>
          <a:p>
            <a:pPr>
              <a:lnSpc>
                <a:spcPct val="150000"/>
              </a:lnSpc>
            </a:pPr>
            <a:r>
              <a:rPr lang="en-US" sz="1000" i="1">
                <a:solidFill>
                  <a:schemeClr val="bg1"/>
                </a:solidFill>
              </a:rPr>
              <a:t>Professor, Department of Linguistics, Director, Discourse Processing Lab, Associate Member, School of Computing Science</a:t>
            </a:r>
            <a:br>
              <a:rPr lang="en-US" sz="1100">
                <a:solidFill>
                  <a:schemeClr val="bg1"/>
                </a:solidFill>
              </a:rPr>
            </a:br>
            <a:r>
              <a:rPr lang="en-US" sz="1100" i="1">
                <a:solidFill>
                  <a:schemeClr val="bg1"/>
                </a:solidFill>
              </a:rPr>
              <a:t>SO-CAL is applied to the polarity classification task. Uses dictionaries of words annotated with their </a:t>
            </a:r>
            <a:r>
              <a:rPr lang="en-US" sz="1100" b="1" i="1">
                <a:solidFill>
                  <a:schemeClr val="bg1"/>
                </a:solidFill>
              </a:rPr>
              <a:t>semantic orientation, </a:t>
            </a:r>
            <a:r>
              <a:rPr lang="en-US" sz="1100" i="1">
                <a:solidFill>
                  <a:schemeClr val="bg1"/>
                </a:solidFill>
              </a:rPr>
              <a:t>along with other techniques. </a:t>
            </a:r>
            <a:endParaRPr lang="en-US" sz="1050" i="1">
              <a:solidFill>
                <a:schemeClr val="bg1"/>
              </a:solidFill>
            </a:endParaRPr>
          </a:p>
          <a:p>
            <a:pPr>
              <a:lnSpc>
                <a:spcPct val="150000"/>
              </a:lnSpc>
            </a:pPr>
            <a:r>
              <a:rPr lang="en-US" sz="1100" b="1" i="1">
                <a:solidFill>
                  <a:schemeClr val="bg1"/>
                </a:solidFill>
              </a:rPr>
              <a:t>Semantic orientation (SO) </a:t>
            </a:r>
            <a:r>
              <a:rPr lang="en-US" sz="1100" i="1">
                <a:solidFill>
                  <a:schemeClr val="bg1"/>
                </a:solidFill>
              </a:rPr>
              <a:t>is a </a:t>
            </a:r>
            <a:r>
              <a:rPr lang="en-US" sz="1100" b="1" i="1">
                <a:solidFill>
                  <a:schemeClr val="bg1"/>
                </a:solidFill>
              </a:rPr>
              <a:t>measure of subjectivity and opinion in text</a:t>
            </a:r>
            <a:r>
              <a:rPr lang="en-US" sz="1100" i="1">
                <a:solidFill>
                  <a:schemeClr val="bg1"/>
                </a:solidFill>
              </a:rPr>
              <a:t>. It usually </a:t>
            </a:r>
            <a:r>
              <a:rPr lang="en-US" sz="1100" b="1" i="1">
                <a:solidFill>
                  <a:schemeClr val="bg1"/>
                </a:solidFill>
              </a:rPr>
              <a:t>captures an evaluative factor </a:t>
            </a:r>
            <a:r>
              <a:rPr lang="en-US" sz="1100" i="1">
                <a:solidFill>
                  <a:schemeClr val="bg1"/>
                </a:solidFill>
              </a:rPr>
              <a:t>(positive or negative) and </a:t>
            </a:r>
            <a:r>
              <a:rPr lang="en-US" sz="1100" b="1" i="1">
                <a:solidFill>
                  <a:schemeClr val="bg1"/>
                </a:solidFill>
              </a:rPr>
              <a:t>potency or strength </a:t>
            </a:r>
            <a:r>
              <a:rPr lang="en-US" sz="1100" i="1">
                <a:solidFill>
                  <a:schemeClr val="bg1"/>
                </a:solidFill>
              </a:rPr>
              <a:t>(degree)</a:t>
            </a:r>
            <a:endParaRPr lang="en-US" sz="1100">
              <a:solidFill>
                <a:schemeClr val="bg1"/>
              </a:solidFill>
            </a:endParaRPr>
          </a:p>
        </p:txBody>
      </p:sp>
    </p:spTree>
    <p:extLst>
      <p:ext uri="{BB962C8B-B14F-4D97-AF65-F5344CB8AC3E}">
        <p14:creationId xmlns:p14="http://schemas.microsoft.com/office/powerpoint/2010/main" val="28828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 calcmode="lin" valueType="num">
                                      <p:cBhvr additive="base">
                                        <p:cTn id="13"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 calcmode="lin" valueType="num">
                                      <p:cBhvr additive="base">
                                        <p:cTn id="19"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anim calcmode="lin" valueType="num">
                                      <p:cBhvr additive="base">
                                        <p:cTn id="25"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4" end="4"/>
                                            </p:txEl>
                                          </p:spTgt>
                                        </p:tgtEl>
                                        <p:attrNameLst>
                                          <p:attrName>style.visibility</p:attrName>
                                        </p:attrNameLst>
                                      </p:cBhvr>
                                      <p:to>
                                        <p:strVal val="visible"/>
                                      </p:to>
                                    </p:set>
                                    <p:anim calcmode="lin" valueType="num">
                                      <p:cBhvr additive="base">
                                        <p:cTn id="31"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5" end="5"/>
                                            </p:txEl>
                                          </p:spTgt>
                                        </p:tgtEl>
                                        <p:attrNameLst>
                                          <p:attrName>style.visibility</p:attrName>
                                        </p:attrNameLst>
                                      </p:cBhvr>
                                      <p:to>
                                        <p:strVal val="visible"/>
                                      </p:to>
                                    </p:set>
                                    <p:anim calcmode="lin" valueType="num">
                                      <p:cBhvr additive="base">
                                        <p:cTn id="37" dur="500" fill="hold"/>
                                        <p:tgtEl>
                                          <p:spTgt spid="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A42C89-0830-4E22-9D5E-1430102408FA}"/>
              </a:ext>
            </a:extLst>
          </p:cNvPr>
          <p:cNvSpPr>
            <a:spLocks noGrp="1"/>
          </p:cNvSpPr>
          <p:nvPr>
            <p:ph type="body" sz="quarter" idx="13"/>
          </p:nvPr>
        </p:nvSpPr>
        <p:spPr>
          <a:xfrm>
            <a:off x="76199" y="136525"/>
            <a:ext cx="6285689" cy="495301"/>
          </a:xfrm>
        </p:spPr>
        <p:txBody>
          <a:bodyPr vert="horz" lIns="91440" tIns="45720" rIns="91440" bIns="45720" rtlCol="0" anchor="t">
            <a:noAutofit/>
          </a:bodyPr>
          <a:lstStyle/>
          <a:p>
            <a:r>
              <a:rPr lang="en-US">
                <a:solidFill>
                  <a:srgbClr val="00B6F0"/>
                </a:solidFill>
                <a:cs typeface="Calibri"/>
              </a:rPr>
              <a:t>Literature Review | what has been done</a:t>
            </a:r>
            <a:endParaRPr lang="en-US" sz="2400">
              <a:solidFill>
                <a:srgbClr val="00B6F0"/>
              </a:solidFill>
            </a:endParaRPr>
          </a:p>
        </p:txBody>
      </p:sp>
      <p:sp>
        <p:nvSpPr>
          <p:cNvPr id="3" name="TextBox 2">
            <a:extLst>
              <a:ext uri="{FF2B5EF4-FFF2-40B4-BE49-F238E27FC236}">
                <a16:creationId xmlns:a16="http://schemas.microsoft.com/office/drawing/2014/main" id="{749EAADF-6137-4F80-A0A8-735FB4BEC824}"/>
              </a:ext>
            </a:extLst>
          </p:cNvPr>
          <p:cNvSpPr txBox="1"/>
          <p:nvPr/>
        </p:nvSpPr>
        <p:spPr>
          <a:xfrm>
            <a:off x="8212548" y="3031402"/>
            <a:ext cx="337580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Despite</a:t>
            </a:r>
            <a:r>
              <a:rPr lang="en-US">
                <a:solidFill>
                  <a:schemeClr val="bg1"/>
                </a:solidFill>
                <a:ea typeface="+mn-lt"/>
                <a:cs typeface="+mn-lt"/>
              </a:rPr>
              <a:t> the limitations, there are some ways to mitigate these effects and that would be through the method and techniques used for the modelling. A hybrid text document classification approach is said to be able to help increase the accuracies of the model. (Usman, 2019)</a:t>
            </a:r>
            <a:endParaRPr lang="en-US">
              <a:solidFill>
                <a:schemeClr val="bg1"/>
              </a:solidFill>
            </a:endParaRPr>
          </a:p>
        </p:txBody>
      </p:sp>
      <p:sp>
        <p:nvSpPr>
          <p:cNvPr id="8" name="TextBox 7">
            <a:extLst>
              <a:ext uri="{FF2B5EF4-FFF2-40B4-BE49-F238E27FC236}">
                <a16:creationId xmlns:a16="http://schemas.microsoft.com/office/drawing/2014/main" id="{753B85B8-49C8-4AB2-9FD5-60B101BA5633}"/>
              </a:ext>
            </a:extLst>
          </p:cNvPr>
          <p:cNvSpPr txBox="1"/>
          <p:nvPr/>
        </p:nvSpPr>
        <p:spPr>
          <a:xfrm>
            <a:off x="4411481" y="2968780"/>
            <a:ext cx="3369039" cy="1754326"/>
          </a:xfrm>
          <a:prstGeom prst="rect">
            <a:avLst/>
          </a:prstGeom>
          <a:noFill/>
        </p:spPr>
        <p:txBody>
          <a:bodyPr wrap="square" lIns="91440" tIns="45720" rIns="91440" bIns="45720" anchor="t">
            <a:spAutoFit/>
          </a:bodyPr>
          <a:lstStyle/>
          <a:p>
            <a:pPr algn="ctr"/>
            <a:r>
              <a:rPr lang="en-US">
                <a:solidFill>
                  <a:schemeClr val="bg1"/>
                </a:solidFill>
                <a:latin typeface="Calibri"/>
                <a:cs typeface="Calibri"/>
              </a:rPr>
              <a:t>Using Twitter as a source of data analysis </a:t>
            </a:r>
            <a:r>
              <a:rPr lang="en-US">
                <a:solidFill>
                  <a:schemeClr val="bg1"/>
                </a:solidFill>
                <a:cs typeface="Calibri"/>
              </a:rPr>
              <a:t>remain poor with reported classification accuracies &lt;70% (Hassan et al, 2013)</a:t>
            </a:r>
            <a:endParaRPr lang="en-US">
              <a:solidFill>
                <a:schemeClr val="bg1"/>
              </a:solidFill>
            </a:endParaRPr>
          </a:p>
          <a:p>
            <a:br>
              <a:rPr lang="en-US">
                <a:cs typeface="Calibri"/>
              </a:rPr>
            </a:br>
            <a:endParaRPr lang="en-SG">
              <a:solidFill>
                <a:schemeClr val="bg1"/>
              </a:solidFill>
              <a:cs typeface="Calibri"/>
            </a:endParaRPr>
          </a:p>
        </p:txBody>
      </p:sp>
      <p:sp>
        <p:nvSpPr>
          <p:cNvPr id="13" name="TextBox 12">
            <a:extLst>
              <a:ext uri="{FF2B5EF4-FFF2-40B4-BE49-F238E27FC236}">
                <a16:creationId xmlns:a16="http://schemas.microsoft.com/office/drawing/2014/main" id="{24CBC68F-6BD3-4BE3-9C03-6242B0A98D04}"/>
              </a:ext>
            </a:extLst>
          </p:cNvPr>
          <p:cNvSpPr txBox="1"/>
          <p:nvPr/>
        </p:nvSpPr>
        <p:spPr>
          <a:xfrm>
            <a:off x="610414" y="2973891"/>
            <a:ext cx="3369039" cy="2862322"/>
          </a:xfrm>
          <a:prstGeom prst="rect">
            <a:avLst/>
          </a:prstGeom>
          <a:noFill/>
        </p:spPr>
        <p:txBody>
          <a:bodyPr wrap="square" lIns="91440" tIns="45720" rIns="91440" bIns="45720" anchor="t">
            <a:spAutoFit/>
          </a:bodyPr>
          <a:lstStyle/>
          <a:p>
            <a:pPr algn="ctr"/>
            <a:r>
              <a:rPr lang="en-US">
                <a:solidFill>
                  <a:schemeClr val="bg1"/>
                </a:solidFill>
                <a:latin typeface="Calibri"/>
                <a:cs typeface="Calibri"/>
              </a:rPr>
              <a:t>Sentiment Analysis is known to be a popular way to </a:t>
            </a:r>
            <a:r>
              <a:rPr lang="en-US" err="1">
                <a:solidFill>
                  <a:schemeClr val="bg1"/>
                </a:solidFill>
                <a:latin typeface="Calibri"/>
                <a:cs typeface="Calibri"/>
              </a:rPr>
              <a:t>categorise</a:t>
            </a:r>
            <a:r>
              <a:rPr lang="en-US">
                <a:solidFill>
                  <a:schemeClr val="bg1"/>
                </a:solidFill>
                <a:latin typeface="Calibri"/>
                <a:cs typeface="Calibri"/>
              </a:rPr>
              <a:t> opinions. </a:t>
            </a:r>
          </a:p>
          <a:p>
            <a:pPr algn="ctr"/>
            <a:endParaRPr lang="en-US">
              <a:solidFill>
                <a:schemeClr val="bg1"/>
              </a:solidFill>
              <a:latin typeface="Calibri"/>
              <a:cs typeface="Calibri"/>
            </a:endParaRPr>
          </a:p>
          <a:p>
            <a:pPr algn="ctr"/>
            <a:r>
              <a:rPr lang="en-US">
                <a:solidFill>
                  <a:schemeClr val="bg1"/>
                </a:solidFill>
                <a:latin typeface="Calibri"/>
                <a:cs typeface="Calibri"/>
              </a:rPr>
              <a:t>Citing a use case back in 2010, </a:t>
            </a:r>
            <a:r>
              <a:rPr lang="en-US">
                <a:solidFill>
                  <a:schemeClr val="bg1"/>
                </a:solidFill>
                <a:ea typeface="+mn-lt"/>
                <a:cs typeface="+mn-lt"/>
              </a:rPr>
              <a:t>sentiment analysis was used to identify shifts in public opinion regarding presidential candidates (Wang et al , 2010)</a:t>
            </a:r>
            <a:endParaRPr lang="en-US">
              <a:solidFill>
                <a:schemeClr val="bg1"/>
              </a:solidFill>
              <a:cs typeface="Calibri"/>
            </a:endParaRPr>
          </a:p>
          <a:p>
            <a:pPr algn="ctr"/>
            <a:endParaRPr lang="en-US">
              <a:solidFill>
                <a:schemeClr val="bg1"/>
              </a:solidFill>
              <a:cs typeface="Calibri"/>
            </a:endParaRPr>
          </a:p>
        </p:txBody>
      </p:sp>
      <p:sp>
        <p:nvSpPr>
          <p:cNvPr id="4" name="TextBox 3">
            <a:extLst>
              <a:ext uri="{FF2B5EF4-FFF2-40B4-BE49-F238E27FC236}">
                <a16:creationId xmlns:a16="http://schemas.microsoft.com/office/drawing/2014/main" id="{CFB05D27-2B36-42E8-9E73-1097306D816C}"/>
              </a:ext>
            </a:extLst>
          </p:cNvPr>
          <p:cNvSpPr txBox="1"/>
          <p:nvPr/>
        </p:nvSpPr>
        <p:spPr>
          <a:xfrm>
            <a:off x="767973" y="2347027"/>
            <a:ext cx="3053919" cy="400110"/>
          </a:xfrm>
          <a:prstGeom prst="rect">
            <a:avLst/>
          </a:prstGeom>
          <a:solidFill>
            <a:srgbClr val="00B6F0"/>
          </a:solidFill>
        </p:spPr>
        <p:txBody>
          <a:bodyPr wrap="square" lIns="91440" tIns="45720" rIns="91440" bIns="45720" rtlCol="0" anchor="t">
            <a:spAutoFit/>
          </a:bodyPr>
          <a:lstStyle/>
          <a:p>
            <a:pPr algn="ctr"/>
            <a:r>
              <a:rPr lang="en-US" sz="2000" b="1">
                <a:solidFill>
                  <a:schemeClr val="bg1"/>
                </a:solidFill>
                <a:cs typeface="Calibri"/>
              </a:rPr>
              <a:t>Past Use Cases</a:t>
            </a:r>
          </a:p>
        </p:txBody>
      </p:sp>
      <p:sp>
        <p:nvSpPr>
          <p:cNvPr id="9" name="TextBox 8">
            <a:extLst>
              <a:ext uri="{FF2B5EF4-FFF2-40B4-BE49-F238E27FC236}">
                <a16:creationId xmlns:a16="http://schemas.microsoft.com/office/drawing/2014/main" id="{AE761BD4-14B1-4914-A316-49FC1B97B717}"/>
              </a:ext>
            </a:extLst>
          </p:cNvPr>
          <p:cNvSpPr txBox="1"/>
          <p:nvPr/>
        </p:nvSpPr>
        <p:spPr>
          <a:xfrm>
            <a:off x="4572088" y="2347027"/>
            <a:ext cx="3053919" cy="400110"/>
          </a:xfrm>
          <a:prstGeom prst="rect">
            <a:avLst/>
          </a:prstGeom>
          <a:solidFill>
            <a:srgbClr val="00B6F0"/>
          </a:solidFill>
        </p:spPr>
        <p:txBody>
          <a:bodyPr wrap="square" lIns="91440" tIns="45720" rIns="91440" bIns="45720" rtlCol="0" anchor="t">
            <a:spAutoFit/>
          </a:bodyPr>
          <a:lstStyle/>
          <a:p>
            <a:pPr algn="ctr"/>
            <a:r>
              <a:rPr lang="en-US" sz="2000" b="1">
                <a:solidFill>
                  <a:schemeClr val="bg1"/>
                </a:solidFill>
                <a:cs typeface="Calibri"/>
              </a:rPr>
              <a:t>Limitations of TSA</a:t>
            </a:r>
          </a:p>
        </p:txBody>
      </p:sp>
      <p:sp>
        <p:nvSpPr>
          <p:cNvPr id="10" name="TextBox 9">
            <a:extLst>
              <a:ext uri="{FF2B5EF4-FFF2-40B4-BE49-F238E27FC236}">
                <a16:creationId xmlns:a16="http://schemas.microsoft.com/office/drawing/2014/main" id="{DD0B1D75-93A1-4754-BE94-543466D16322}"/>
              </a:ext>
            </a:extLst>
          </p:cNvPr>
          <p:cNvSpPr txBox="1"/>
          <p:nvPr/>
        </p:nvSpPr>
        <p:spPr>
          <a:xfrm>
            <a:off x="8304316" y="2347028"/>
            <a:ext cx="3053919" cy="400110"/>
          </a:xfrm>
          <a:prstGeom prst="rect">
            <a:avLst/>
          </a:prstGeom>
          <a:solidFill>
            <a:srgbClr val="00B6F0"/>
          </a:solidFill>
        </p:spPr>
        <p:txBody>
          <a:bodyPr wrap="square" lIns="91440" tIns="45720" rIns="91440" bIns="45720" rtlCol="0" anchor="t">
            <a:spAutoFit/>
          </a:bodyPr>
          <a:lstStyle/>
          <a:p>
            <a:pPr algn="ctr"/>
            <a:r>
              <a:rPr lang="en-US" sz="2000" b="1">
                <a:solidFill>
                  <a:schemeClr val="bg1"/>
                </a:solidFill>
                <a:latin typeface="Calibri"/>
                <a:cs typeface="Calibri"/>
              </a:rPr>
              <a:t>On the Bright Side</a:t>
            </a:r>
          </a:p>
        </p:txBody>
      </p:sp>
      <p:pic>
        <p:nvPicPr>
          <p:cNvPr id="5" name="Picture 5" descr="Diagram, schematic&#10;&#10;Description automatically generated">
            <a:extLst>
              <a:ext uri="{FF2B5EF4-FFF2-40B4-BE49-F238E27FC236}">
                <a16:creationId xmlns:a16="http://schemas.microsoft.com/office/drawing/2014/main" id="{907F7F95-4A1A-4BC6-BABF-D248B77F8747}"/>
              </a:ext>
            </a:extLst>
          </p:cNvPr>
          <p:cNvPicPr>
            <a:picLocks noChangeAspect="1"/>
          </p:cNvPicPr>
          <p:nvPr/>
        </p:nvPicPr>
        <p:blipFill>
          <a:blip r:embed="rId3"/>
          <a:stretch>
            <a:fillRect/>
          </a:stretch>
        </p:blipFill>
        <p:spPr>
          <a:xfrm>
            <a:off x="8721304" y="946570"/>
            <a:ext cx="2225616" cy="1255503"/>
          </a:xfrm>
          <a:prstGeom prst="rect">
            <a:avLst/>
          </a:prstGeom>
        </p:spPr>
      </p:pic>
      <p:pic>
        <p:nvPicPr>
          <p:cNvPr id="6" name="Picture 6" descr="Icon&#10;&#10;Description automatically generated">
            <a:extLst>
              <a:ext uri="{FF2B5EF4-FFF2-40B4-BE49-F238E27FC236}">
                <a16:creationId xmlns:a16="http://schemas.microsoft.com/office/drawing/2014/main" id="{9E05DA03-457F-4605-8343-EF039B7E6934}"/>
              </a:ext>
            </a:extLst>
          </p:cNvPr>
          <p:cNvPicPr>
            <a:picLocks noChangeAspect="1"/>
          </p:cNvPicPr>
          <p:nvPr/>
        </p:nvPicPr>
        <p:blipFill>
          <a:blip r:embed="rId4"/>
          <a:stretch>
            <a:fillRect/>
          </a:stretch>
        </p:blipFill>
        <p:spPr>
          <a:xfrm>
            <a:off x="4738776" y="876187"/>
            <a:ext cx="2513163" cy="1396269"/>
          </a:xfrm>
          <a:prstGeom prst="rect">
            <a:avLst/>
          </a:prstGeom>
        </p:spPr>
      </p:pic>
      <p:pic>
        <p:nvPicPr>
          <p:cNvPr id="7" name="Picture 10">
            <a:extLst>
              <a:ext uri="{FF2B5EF4-FFF2-40B4-BE49-F238E27FC236}">
                <a16:creationId xmlns:a16="http://schemas.microsoft.com/office/drawing/2014/main" id="{C446BACE-C93A-4726-A3F2-5E981B6D303D}"/>
              </a:ext>
            </a:extLst>
          </p:cNvPr>
          <p:cNvPicPr>
            <a:picLocks noChangeAspect="1"/>
          </p:cNvPicPr>
          <p:nvPr/>
        </p:nvPicPr>
        <p:blipFill>
          <a:blip r:embed="rId5"/>
          <a:stretch>
            <a:fillRect/>
          </a:stretch>
        </p:blipFill>
        <p:spPr>
          <a:xfrm>
            <a:off x="928777" y="1016660"/>
            <a:ext cx="2743200" cy="1115322"/>
          </a:xfrm>
          <a:prstGeom prst="rect">
            <a:avLst/>
          </a:prstGeom>
        </p:spPr>
      </p:pic>
    </p:spTree>
    <p:extLst>
      <p:ext uri="{BB962C8B-B14F-4D97-AF65-F5344CB8AC3E}">
        <p14:creationId xmlns:p14="http://schemas.microsoft.com/office/powerpoint/2010/main" val="4075974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7670C-2E9F-43A0-B2B3-4F000F79C70B}"/>
              </a:ext>
            </a:extLst>
          </p:cNvPr>
          <p:cNvSpPr>
            <a:spLocks noGrp="1"/>
          </p:cNvSpPr>
          <p:nvPr>
            <p:ph type="body" sz="quarter" idx="13"/>
          </p:nvPr>
        </p:nvSpPr>
        <p:spPr>
          <a:xfrm>
            <a:off x="76200" y="136525"/>
            <a:ext cx="7129372" cy="495301"/>
          </a:xfrm>
        </p:spPr>
        <p:txBody>
          <a:bodyPr vert="horz" lIns="91440" tIns="45720" rIns="91440" bIns="45720" rtlCol="0" anchor="t">
            <a:normAutofit/>
          </a:bodyPr>
          <a:lstStyle/>
          <a:p>
            <a:r>
              <a:rPr lang="en-US">
                <a:solidFill>
                  <a:srgbClr val="00B6F0"/>
                </a:solidFill>
                <a:ea typeface="+mn-lt"/>
                <a:cs typeface="+mn-lt"/>
              </a:rPr>
              <a:t>Conclusion</a:t>
            </a:r>
            <a:endParaRPr lang="en-US">
              <a:solidFill>
                <a:srgbClr val="00B6F0"/>
              </a:solidFill>
            </a:endParaRPr>
          </a:p>
        </p:txBody>
      </p:sp>
      <p:sp>
        <p:nvSpPr>
          <p:cNvPr id="3" name="Rectangle 2">
            <a:extLst>
              <a:ext uri="{FF2B5EF4-FFF2-40B4-BE49-F238E27FC236}">
                <a16:creationId xmlns:a16="http://schemas.microsoft.com/office/drawing/2014/main" id="{EA1D7DDF-3AD2-44B4-8839-162E2F14D055}"/>
              </a:ext>
            </a:extLst>
          </p:cNvPr>
          <p:cNvSpPr/>
          <p:nvPr/>
        </p:nvSpPr>
        <p:spPr>
          <a:xfrm>
            <a:off x="1001304" y="1472470"/>
            <a:ext cx="10189392" cy="3913059"/>
          </a:xfrm>
          <a:prstGeom prst="rect">
            <a:avLst/>
          </a:prstGeom>
        </p:spPr>
        <p:txBody>
          <a:bodyPr wrap="square">
            <a:spAutoFit/>
          </a:bodyPr>
          <a:lstStyle/>
          <a:p>
            <a:pPr algn="ctr">
              <a:lnSpc>
                <a:spcPct val="150000"/>
              </a:lnSpc>
            </a:pPr>
            <a:r>
              <a:rPr lang="en-GB" sz="2400">
                <a:solidFill>
                  <a:schemeClr val="bg1"/>
                </a:solidFill>
              </a:rPr>
              <a:t>In conclusion, we understand that our analysis has its own </a:t>
            </a:r>
            <a:r>
              <a:rPr lang="en-GB" sz="2400" b="1">
                <a:solidFill>
                  <a:schemeClr val="bg1"/>
                </a:solidFill>
              </a:rPr>
              <a:t>limitations</a:t>
            </a:r>
            <a:r>
              <a:rPr lang="en-GB" sz="2400">
                <a:solidFill>
                  <a:schemeClr val="bg1"/>
                </a:solidFill>
              </a:rPr>
              <a:t> and might </a:t>
            </a:r>
            <a:r>
              <a:rPr lang="en-GB" sz="2400" b="1">
                <a:solidFill>
                  <a:schemeClr val="bg1"/>
                </a:solidFill>
              </a:rPr>
              <a:t>not serve to be a true accurate representation of general public opinion </a:t>
            </a:r>
            <a:r>
              <a:rPr lang="en-GB" sz="2400">
                <a:solidFill>
                  <a:schemeClr val="bg1"/>
                </a:solidFill>
              </a:rPr>
              <a:t>towards covid-19 vaccine.</a:t>
            </a:r>
          </a:p>
          <a:p>
            <a:pPr algn="ctr">
              <a:lnSpc>
                <a:spcPct val="150000"/>
              </a:lnSpc>
            </a:pPr>
            <a:r>
              <a:rPr lang="en-GB" sz="2400">
                <a:solidFill>
                  <a:schemeClr val="bg1"/>
                </a:solidFill>
              </a:rPr>
              <a:t>On top of </a:t>
            </a:r>
            <a:r>
              <a:rPr lang="en-GB" sz="2400" b="1">
                <a:solidFill>
                  <a:schemeClr val="bg1"/>
                </a:solidFill>
              </a:rPr>
              <a:t>deriving the best model </a:t>
            </a:r>
            <a:r>
              <a:rPr lang="en-GB" sz="2400">
                <a:solidFill>
                  <a:schemeClr val="bg1"/>
                </a:solidFill>
              </a:rPr>
              <a:t>and applying it on SG Tweets which allow us to </a:t>
            </a:r>
            <a:r>
              <a:rPr lang="en-GB" sz="2400" b="1">
                <a:solidFill>
                  <a:schemeClr val="bg1"/>
                </a:solidFill>
              </a:rPr>
              <a:t>conduct data analysis </a:t>
            </a:r>
            <a:r>
              <a:rPr lang="en-GB" sz="2400">
                <a:solidFill>
                  <a:schemeClr val="bg1"/>
                </a:solidFill>
              </a:rPr>
              <a:t>and </a:t>
            </a:r>
            <a:r>
              <a:rPr lang="en-GB" sz="2400" b="1">
                <a:solidFill>
                  <a:schemeClr val="bg1"/>
                </a:solidFill>
              </a:rPr>
              <a:t>proposed ways to improved local adoption of covid-19 vaccine</a:t>
            </a:r>
            <a:r>
              <a:rPr lang="en-GB" sz="2400">
                <a:solidFill>
                  <a:schemeClr val="bg1"/>
                </a:solidFill>
              </a:rPr>
              <a:t>, we hope that through this experiment, what everyone can takeaway with them today is the </a:t>
            </a:r>
            <a:r>
              <a:rPr lang="en-GB" sz="2400" b="1">
                <a:solidFill>
                  <a:schemeClr val="bg1"/>
                </a:solidFill>
              </a:rPr>
              <a:t>knowledge of sentiment analysis.</a:t>
            </a:r>
            <a:endParaRPr lang="en-GB" sz="2400">
              <a:solidFill>
                <a:schemeClr val="bg1"/>
              </a:solidFill>
            </a:endParaRPr>
          </a:p>
        </p:txBody>
      </p:sp>
    </p:spTree>
    <p:extLst>
      <p:ext uri="{BB962C8B-B14F-4D97-AF65-F5344CB8AC3E}">
        <p14:creationId xmlns:p14="http://schemas.microsoft.com/office/powerpoint/2010/main" val="303965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7670C-2E9F-43A0-B2B3-4F000F79C70B}"/>
              </a:ext>
            </a:extLst>
          </p:cNvPr>
          <p:cNvSpPr>
            <a:spLocks noGrp="1"/>
          </p:cNvSpPr>
          <p:nvPr>
            <p:ph type="body" sz="quarter" idx="13"/>
          </p:nvPr>
        </p:nvSpPr>
        <p:spPr>
          <a:xfrm>
            <a:off x="76200" y="136525"/>
            <a:ext cx="7129372" cy="495301"/>
          </a:xfrm>
        </p:spPr>
        <p:txBody>
          <a:bodyPr vert="horz" lIns="91440" tIns="45720" rIns="91440" bIns="45720" rtlCol="0" anchor="t">
            <a:normAutofit/>
          </a:bodyPr>
          <a:lstStyle/>
          <a:p>
            <a:r>
              <a:rPr lang="en-US">
                <a:solidFill>
                  <a:srgbClr val="00B6F0"/>
                </a:solidFill>
                <a:ea typeface="+mn-lt"/>
                <a:cs typeface="+mn-lt"/>
              </a:rPr>
              <a:t>Reference List</a:t>
            </a:r>
            <a:endParaRPr lang="en-US">
              <a:solidFill>
                <a:srgbClr val="00B6F0"/>
              </a:solidFill>
            </a:endParaRPr>
          </a:p>
        </p:txBody>
      </p:sp>
      <p:sp>
        <p:nvSpPr>
          <p:cNvPr id="9" name="TextBox 8">
            <a:extLst>
              <a:ext uri="{FF2B5EF4-FFF2-40B4-BE49-F238E27FC236}">
                <a16:creationId xmlns:a16="http://schemas.microsoft.com/office/drawing/2014/main" id="{177F7019-DD3E-469A-AAF5-EF6C10E196EA}"/>
              </a:ext>
            </a:extLst>
          </p:cNvPr>
          <p:cNvSpPr txBox="1"/>
          <p:nvPr/>
        </p:nvSpPr>
        <p:spPr>
          <a:xfrm>
            <a:off x="182036" y="900897"/>
            <a:ext cx="11827927" cy="5078313"/>
          </a:xfrm>
          <a:prstGeom prst="rect">
            <a:avLst/>
          </a:prstGeom>
          <a:noFill/>
          <a:ln>
            <a:solidFill>
              <a:srgbClr val="00B6F0"/>
            </a:solidFill>
            <a:prstDash val="dash"/>
          </a:ln>
        </p:spPr>
        <p:txBody>
          <a:bodyPr wrap="square" lIns="91440" tIns="45720" rIns="91440" bIns="45720" rtlCol="0" anchor="t">
            <a:spAutoFit/>
          </a:bodyPr>
          <a:lstStyle/>
          <a:p>
            <a:pPr marL="342900" indent="-342900">
              <a:buFont typeface="+mj-lt"/>
              <a:buAutoNum type="arabicPeriod"/>
            </a:pPr>
            <a:r>
              <a:rPr lang="en-SG" err="1">
                <a:solidFill>
                  <a:schemeClr val="bg1"/>
                </a:solidFill>
              </a:rPr>
              <a:t>Twint</a:t>
            </a:r>
            <a:r>
              <a:rPr lang="en-SG">
                <a:solidFill>
                  <a:schemeClr val="bg1"/>
                </a:solidFill>
              </a:rPr>
              <a:t> Project: https://github.com/twintproject/twint#:~:text=No%20limits.,profiles%20without%20using%20Twitter's%20API.</a:t>
            </a:r>
          </a:p>
          <a:p>
            <a:pPr marL="342900" indent="-342900">
              <a:buFont typeface="+mj-lt"/>
              <a:buAutoNum type="arabicPeriod"/>
            </a:pPr>
            <a:r>
              <a:rPr lang="en-SG" err="1">
                <a:solidFill>
                  <a:schemeClr val="bg1"/>
                </a:solidFill>
              </a:rPr>
              <a:t>Twint</a:t>
            </a:r>
            <a:r>
              <a:rPr lang="en-SG">
                <a:solidFill>
                  <a:schemeClr val="bg1"/>
                </a:solidFill>
              </a:rPr>
              <a:t> Crawl Code Reference: How to Scrape Tweets from Twitter with Python </a:t>
            </a:r>
            <a:r>
              <a:rPr lang="en-SG" err="1">
                <a:solidFill>
                  <a:schemeClr val="bg1"/>
                </a:solidFill>
              </a:rPr>
              <a:t>Twint</a:t>
            </a:r>
            <a:r>
              <a:rPr lang="en-SG">
                <a:solidFill>
                  <a:schemeClr val="bg1"/>
                </a:solidFill>
              </a:rPr>
              <a:t>: https://medium.com/analytics-vidhya/how-to-scrape-tweets-from-twitter-with-python-twint-83b4c70c5536</a:t>
            </a:r>
          </a:p>
          <a:p>
            <a:pPr marL="342900" indent="-342900">
              <a:buFont typeface="+mj-lt"/>
              <a:buAutoNum type="arabicPeriod"/>
            </a:pPr>
            <a:r>
              <a:rPr lang="en-SG">
                <a:solidFill>
                  <a:schemeClr val="bg1"/>
                </a:solidFill>
              </a:rPr>
              <a:t>Medium Article: VADER, IBM Watson or </a:t>
            </a:r>
            <a:r>
              <a:rPr lang="en-SG" err="1">
                <a:solidFill>
                  <a:schemeClr val="bg1"/>
                </a:solidFill>
              </a:rPr>
              <a:t>TextBlob</a:t>
            </a:r>
            <a:r>
              <a:rPr lang="en-SG">
                <a:solidFill>
                  <a:schemeClr val="bg1"/>
                </a:solidFill>
              </a:rPr>
              <a:t>: Which is Better for Unsupervised Sentiment Analysis? https://intellica-ai.medium.com/vader-ibm-watson-or-textblob-which-is-better-for-unsupervised-sentiment-analysis-db4143a39445</a:t>
            </a:r>
          </a:p>
          <a:p>
            <a:pPr marL="342900" indent="-342900">
              <a:buFont typeface="+mj-lt"/>
              <a:buAutoNum type="arabicPeriod"/>
            </a:pPr>
            <a:r>
              <a:rPr lang="en-SG" err="1">
                <a:solidFill>
                  <a:schemeClr val="bg1"/>
                </a:solidFill>
              </a:rPr>
              <a:t>Gensim</a:t>
            </a:r>
            <a:r>
              <a:rPr lang="en-SG">
                <a:solidFill>
                  <a:schemeClr val="bg1"/>
                </a:solidFill>
              </a:rPr>
              <a:t> Model Code Reference: Another Twitter sentiment analysis with Python — Part 6 (Doc2Vec) https://towardsdatascience.com/another-twitter-sentiment-analysis-with-python-part-6-doc2vec-603f11832504</a:t>
            </a:r>
          </a:p>
          <a:p>
            <a:pPr marL="342900" indent="-342900">
              <a:buFont typeface="+mj-lt"/>
              <a:buAutoNum type="arabicPeriod"/>
            </a:pPr>
            <a:r>
              <a:rPr lang="en-SG" err="1">
                <a:solidFill>
                  <a:schemeClr val="bg1"/>
                </a:solidFill>
              </a:rPr>
              <a:t>Labeling</a:t>
            </a:r>
            <a:r>
              <a:rPr lang="en-SG">
                <a:solidFill>
                  <a:schemeClr val="bg1"/>
                </a:solidFill>
              </a:rPr>
              <a:t> Data Points on Seaborn Plot: https://medium.com/swlh/quick-guide-to-labelling-data-for-common-seaborn-plots-736e10bf14a9</a:t>
            </a:r>
          </a:p>
          <a:p>
            <a:pPr marL="342900" indent="-342900">
              <a:buFont typeface="+mj-lt"/>
              <a:buAutoNum type="arabicPeriod"/>
            </a:pPr>
            <a:r>
              <a:rPr lang="en-SG">
                <a:solidFill>
                  <a:schemeClr val="bg1"/>
                </a:solidFill>
              </a:rPr>
              <a:t>Text Classification with  Machine Learning and </a:t>
            </a:r>
            <a:r>
              <a:rPr lang="en-SG" err="1">
                <a:solidFill>
                  <a:schemeClr val="bg1"/>
                </a:solidFill>
              </a:rPr>
              <a:t>SpaCy</a:t>
            </a:r>
            <a:r>
              <a:rPr lang="en-SG">
                <a:solidFill>
                  <a:schemeClr val="bg1"/>
                </a:solidFill>
              </a:rPr>
              <a:t>: https://github.com/Jcharis/Natural-Language-Processing-Tutorials/blob/master/Text%20Classification%20With%20Machine%20Learning,SpaCy,Sklearn(Sentiment%20Analysis)/Text%20Classification%20&amp;%20Sentiment%20Analysis%20with%20SpaCy,Sklearn.ipynb</a:t>
            </a:r>
          </a:p>
          <a:p>
            <a:pPr marL="342900" indent="-342900">
              <a:buFont typeface="+mj-lt"/>
              <a:buAutoNum type="arabicPeriod"/>
            </a:pPr>
            <a:r>
              <a:rPr lang="en-SG">
                <a:solidFill>
                  <a:schemeClr val="bg1"/>
                </a:solidFill>
              </a:rPr>
              <a:t>Deep Learning for NLP: </a:t>
            </a:r>
            <a:r>
              <a:rPr lang="en-SG" err="1">
                <a:solidFill>
                  <a:schemeClr val="bg1"/>
                </a:solidFill>
              </a:rPr>
              <a:t>spaCy</a:t>
            </a:r>
            <a:r>
              <a:rPr lang="en-SG">
                <a:solidFill>
                  <a:schemeClr val="bg1"/>
                </a:solidFill>
              </a:rPr>
              <a:t> vs </a:t>
            </a:r>
            <a:r>
              <a:rPr lang="en-SG" err="1">
                <a:solidFill>
                  <a:schemeClr val="bg1"/>
                </a:solidFill>
              </a:rPr>
              <a:t>PyTorch</a:t>
            </a:r>
            <a:r>
              <a:rPr lang="en-SG">
                <a:solidFill>
                  <a:schemeClr val="bg1"/>
                </a:solidFill>
              </a:rPr>
              <a:t> vs </a:t>
            </a:r>
            <a:r>
              <a:rPr lang="en-SG" err="1">
                <a:solidFill>
                  <a:schemeClr val="bg1"/>
                </a:solidFill>
              </a:rPr>
              <a:t>AllenNLP</a:t>
            </a:r>
            <a:r>
              <a:rPr lang="en-SG">
                <a:solidFill>
                  <a:schemeClr val="bg1"/>
                </a:solidFill>
              </a:rPr>
              <a:t> https://luckytoilet.wordpress.com/tag/spacy/</a:t>
            </a:r>
          </a:p>
          <a:p>
            <a:pPr marL="342900" indent="-342900">
              <a:buFont typeface="+mj-lt"/>
              <a:buAutoNum type="arabicPeriod"/>
            </a:pPr>
            <a:r>
              <a:rPr lang="en-US">
                <a:solidFill>
                  <a:schemeClr val="bg1"/>
                </a:solidFill>
              </a:rPr>
              <a:t>Sentiment Classification and Polarity Shifting: https://www.aclweb.org/anthology/C10-1072.pdf</a:t>
            </a:r>
          </a:p>
          <a:p>
            <a:pPr marL="342900" indent="-342900">
              <a:buFont typeface="+mj-lt"/>
              <a:buAutoNum type="arabicPeriod"/>
            </a:pPr>
            <a:r>
              <a:rPr lang="en-US">
                <a:solidFill>
                  <a:schemeClr val="bg1"/>
                </a:solidFill>
              </a:rPr>
              <a:t>Lexicon-Based Methods for Sentiment Analysis - Semantic Oriented </a:t>
            </a:r>
            <a:r>
              <a:rPr lang="en-US" err="1">
                <a:solidFill>
                  <a:schemeClr val="bg1"/>
                </a:solidFill>
              </a:rPr>
              <a:t>CALculator</a:t>
            </a:r>
            <a:r>
              <a:rPr lang="en-US">
                <a:solidFill>
                  <a:schemeClr val="bg1"/>
                </a:solidFill>
              </a:rPr>
              <a:t> (SO-CAL): http://cognet.mit.edu/pdfviewer/journal/coli_a_00049</a:t>
            </a:r>
          </a:p>
          <a:p>
            <a:pPr marL="342900" indent="-342900">
              <a:buFont typeface="+mj-lt"/>
              <a:buAutoNum type="arabicPeriod"/>
            </a:pPr>
            <a:r>
              <a:rPr lang="en-US">
                <a:solidFill>
                  <a:schemeClr val="bg1"/>
                </a:solidFill>
              </a:rPr>
              <a:t>Enhancing Pre-trained Language Model with Lexical Simplification: https://arxiv.org/abs/2012.15070</a:t>
            </a:r>
            <a:endParaRPr lang="en-US"/>
          </a:p>
        </p:txBody>
      </p:sp>
    </p:spTree>
    <p:extLst>
      <p:ext uri="{BB962C8B-B14F-4D97-AF65-F5344CB8AC3E}">
        <p14:creationId xmlns:p14="http://schemas.microsoft.com/office/powerpoint/2010/main" val="103386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7670C-2E9F-43A0-B2B3-4F000F79C70B}"/>
              </a:ext>
            </a:extLst>
          </p:cNvPr>
          <p:cNvSpPr>
            <a:spLocks noGrp="1"/>
          </p:cNvSpPr>
          <p:nvPr>
            <p:ph type="body" sz="quarter" idx="13"/>
          </p:nvPr>
        </p:nvSpPr>
        <p:spPr>
          <a:xfrm>
            <a:off x="76200" y="136525"/>
            <a:ext cx="7129372" cy="495301"/>
          </a:xfrm>
        </p:spPr>
        <p:txBody>
          <a:bodyPr vert="horz" lIns="91440" tIns="45720" rIns="91440" bIns="45720" rtlCol="0" anchor="t">
            <a:normAutofit/>
          </a:bodyPr>
          <a:lstStyle/>
          <a:p>
            <a:r>
              <a:rPr lang="en-US">
                <a:solidFill>
                  <a:srgbClr val="00B6F0"/>
                </a:solidFill>
                <a:ea typeface="+mn-lt"/>
                <a:cs typeface="+mn-lt"/>
              </a:rPr>
              <a:t>Conclusion</a:t>
            </a:r>
            <a:endParaRPr lang="en-US">
              <a:solidFill>
                <a:srgbClr val="00B6F0"/>
              </a:solidFill>
            </a:endParaRPr>
          </a:p>
        </p:txBody>
      </p:sp>
      <p:sp>
        <p:nvSpPr>
          <p:cNvPr id="9" name="TextBox 8">
            <a:extLst>
              <a:ext uri="{FF2B5EF4-FFF2-40B4-BE49-F238E27FC236}">
                <a16:creationId xmlns:a16="http://schemas.microsoft.com/office/drawing/2014/main" id="{177F7019-DD3E-469A-AAF5-EF6C10E196EA}"/>
              </a:ext>
            </a:extLst>
          </p:cNvPr>
          <p:cNvSpPr txBox="1"/>
          <p:nvPr/>
        </p:nvSpPr>
        <p:spPr>
          <a:xfrm>
            <a:off x="1461168" y="2397948"/>
            <a:ext cx="9269663" cy="2062103"/>
          </a:xfrm>
          <a:prstGeom prst="rect">
            <a:avLst/>
          </a:prstGeom>
          <a:noFill/>
        </p:spPr>
        <p:txBody>
          <a:bodyPr wrap="square" lIns="91440" tIns="45720" rIns="91440" bIns="45720" rtlCol="0" anchor="t">
            <a:spAutoFit/>
          </a:bodyPr>
          <a:lstStyle/>
          <a:p>
            <a:pPr algn="ctr"/>
            <a:r>
              <a:rPr lang="en-SG" sz="4800">
                <a:solidFill>
                  <a:schemeClr val="bg1"/>
                </a:solidFill>
              </a:rPr>
              <a:t>Thank you for listening!</a:t>
            </a:r>
          </a:p>
          <a:p>
            <a:pPr algn="ctr"/>
            <a:r>
              <a:rPr lang="en-SG" sz="8000" b="1">
                <a:solidFill>
                  <a:schemeClr val="bg1"/>
                </a:solidFill>
              </a:rPr>
              <a:t>Question and Answer</a:t>
            </a:r>
            <a:endParaRPr lang="en-US" sz="8000" b="1">
              <a:solidFill>
                <a:schemeClr val="bg1"/>
              </a:solidFill>
            </a:endParaRPr>
          </a:p>
        </p:txBody>
      </p:sp>
    </p:spTree>
    <p:extLst>
      <p:ext uri="{BB962C8B-B14F-4D97-AF65-F5344CB8AC3E}">
        <p14:creationId xmlns:p14="http://schemas.microsoft.com/office/powerpoint/2010/main" val="4077253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indoor, dark&#10;&#10;Description automatically generated">
            <a:extLst>
              <a:ext uri="{FF2B5EF4-FFF2-40B4-BE49-F238E27FC236}">
                <a16:creationId xmlns:a16="http://schemas.microsoft.com/office/drawing/2014/main" id="{49D059F3-E364-4B05-BB08-A9B1C27837B9}"/>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3DF9629-FB12-45AC-A889-02AD487EA216}"/>
              </a:ext>
            </a:extLst>
          </p:cNvPr>
          <p:cNvSpPr/>
          <p:nvPr/>
        </p:nvSpPr>
        <p:spPr>
          <a:xfrm>
            <a:off x="1156400" y="776288"/>
            <a:ext cx="9867200" cy="5291923"/>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47707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0B61-CF39-422D-8094-CDDC4AD4532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EE2D1D1-901A-41B7-9048-88F4FF3BAB5C}"/>
              </a:ext>
            </a:extLst>
          </p:cNvPr>
          <p:cNvSpPr>
            <a:spLocks noGrp="1"/>
          </p:cNvSpPr>
          <p:nvPr>
            <p:ph type="subTitle" idx="1"/>
          </p:nvPr>
        </p:nvSpPr>
        <p:spPr/>
        <p:txBody>
          <a:bodyPr/>
          <a:lstStyle/>
          <a:p>
            <a:endParaRPr lang="en-US"/>
          </a:p>
        </p:txBody>
      </p:sp>
      <p:pic>
        <p:nvPicPr>
          <p:cNvPr id="5" name="Picture 4" descr="Logo, company name&#10;&#10;Description automatically generated">
            <a:extLst>
              <a:ext uri="{FF2B5EF4-FFF2-40B4-BE49-F238E27FC236}">
                <a16:creationId xmlns:a16="http://schemas.microsoft.com/office/drawing/2014/main" id="{453A3E0F-9989-4B05-AA30-A1AD403C0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122364"/>
            <a:ext cx="2387600" cy="2387600"/>
          </a:xfrm>
          <a:prstGeom prst="rect">
            <a:avLst/>
          </a:prstGeom>
        </p:spPr>
      </p:pic>
      <p:pic>
        <p:nvPicPr>
          <p:cNvPr id="7" name="Picture 6" descr="Logo, icon&#10;&#10;Description automatically generated">
            <a:extLst>
              <a:ext uri="{FF2B5EF4-FFF2-40B4-BE49-F238E27FC236}">
                <a16:creationId xmlns:a16="http://schemas.microsoft.com/office/drawing/2014/main" id="{1A38D025-0917-4AB8-A47F-5D75A66C4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753" y="375053"/>
            <a:ext cx="2519068" cy="2519068"/>
          </a:xfrm>
          <a:prstGeom prst="rect">
            <a:avLst/>
          </a:prstGeom>
        </p:spPr>
      </p:pic>
    </p:spTree>
    <p:extLst>
      <p:ext uri="{BB962C8B-B14F-4D97-AF65-F5344CB8AC3E}">
        <p14:creationId xmlns:p14="http://schemas.microsoft.com/office/powerpoint/2010/main" val="3984960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7670C-2E9F-43A0-B2B3-4F000F79C70B}"/>
              </a:ext>
            </a:extLst>
          </p:cNvPr>
          <p:cNvSpPr>
            <a:spLocks noGrp="1"/>
          </p:cNvSpPr>
          <p:nvPr>
            <p:ph type="body" sz="quarter" idx="13"/>
          </p:nvPr>
        </p:nvSpPr>
        <p:spPr>
          <a:xfrm>
            <a:off x="76199" y="136525"/>
            <a:ext cx="10184521" cy="495301"/>
          </a:xfrm>
        </p:spPr>
        <p:txBody>
          <a:bodyPr vert="horz" lIns="91440" tIns="45720" rIns="91440" bIns="45720" rtlCol="0" anchor="t">
            <a:normAutofit/>
          </a:bodyPr>
          <a:lstStyle/>
          <a:p>
            <a:r>
              <a:rPr lang="en-US" b="0">
                <a:ea typeface="+mn-lt"/>
                <a:cs typeface="+mn-lt"/>
              </a:rPr>
              <a:t>Future Works: Enhancing Text-Classification Model | Lexicon Model</a:t>
            </a:r>
            <a:endParaRPr lang="en-US"/>
          </a:p>
        </p:txBody>
      </p:sp>
      <p:sp>
        <p:nvSpPr>
          <p:cNvPr id="5" name="TextBox 4">
            <a:extLst>
              <a:ext uri="{FF2B5EF4-FFF2-40B4-BE49-F238E27FC236}">
                <a16:creationId xmlns:a16="http://schemas.microsoft.com/office/drawing/2014/main" id="{A8C86202-01CB-49F3-8CB8-8B46B7CAAA42}"/>
              </a:ext>
            </a:extLst>
          </p:cNvPr>
          <p:cNvSpPr txBox="1"/>
          <p:nvPr/>
        </p:nvSpPr>
        <p:spPr>
          <a:xfrm>
            <a:off x="-326627" y="2240529"/>
            <a:ext cx="3627410" cy="646331"/>
          </a:xfrm>
          <a:prstGeom prst="rect">
            <a:avLst/>
          </a:prstGeom>
          <a:noFill/>
        </p:spPr>
        <p:txBody>
          <a:bodyPr wrap="square" lIns="91440" tIns="45720" rIns="91440" bIns="45720" rtlCol="0" anchor="t">
            <a:spAutoFit/>
          </a:bodyPr>
          <a:lstStyle/>
          <a:p>
            <a:pPr algn="ctr"/>
            <a:r>
              <a:rPr lang="en-SG">
                <a:solidFill>
                  <a:schemeClr val="bg1"/>
                </a:solidFill>
              </a:rPr>
              <a:t>1) Domain Specific Features in the Corpus</a:t>
            </a:r>
            <a:endParaRPr lang="en-US">
              <a:solidFill>
                <a:schemeClr val="bg1"/>
              </a:solidFill>
            </a:endParaRPr>
          </a:p>
        </p:txBody>
      </p:sp>
      <p:sp>
        <p:nvSpPr>
          <p:cNvPr id="8" name="TextBox 7">
            <a:extLst>
              <a:ext uri="{FF2B5EF4-FFF2-40B4-BE49-F238E27FC236}">
                <a16:creationId xmlns:a16="http://schemas.microsoft.com/office/drawing/2014/main" id="{E83C5724-64F4-446B-AD7D-0685C687739E}"/>
              </a:ext>
            </a:extLst>
          </p:cNvPr>
          <p:cNvSpPr txBox="1"/>
          <p:nvPr/>
        </p:nvSpPr>
        <p:spPr>
          <a:xfrm>
            <a:off x="-212471" y="2961592"/>
            <a:ext cx="3627410" cy="369332"/>
          </a:xfrm>
          <a:prstGeom prst="rect">
            <a:avLst/>
          </a:prstGeom>
          <a:noFill/>
        </p:spPr>
        <p:txBody>
          <a:bodyPr wrap="square" lIns="91440" tIns="45720" rIns="91440" bIns="45720" rtlCol="0" anchor="t">
            <a:spAutoFit/>
          </a:bodyPr>
          <a:lstStyle/>
          <a:p>
            <a:pPr algn="ctr"/>
            <a:r>
              <a:rPr lang="en-SG">
                <a:solidFill>
                  <a:schemeClr val="bg1"/>
                </a:solidFill>
              </a:rPr>
              <a:t>Use an Exhaustive </a:t>
            </a:r>
            <a:r>
              <a:rPr lang="en-SG" err="1">
                <a:solidFill>
                  <a:schemeClr val="bg1"/>
                </a:solidFill>
              </a:rPr>
              <a:t>Stopword</a:t>
            </a:r>
            <a:r>
              <a:rPr lang="en-SG">
                <a:solidFill>
                  <a:schemeClr val="bg1"/>
                </a:solidFill>
              </a:rPr>
              <a:t> List</a:t>
            </a:r>
            <a:endParaRPr lang="en-SG">
              <a:solidFill>
                <a:schemeClr val="bg1"/>
              </a:solidFill>
              <a:cs typeface="Calibri"/>
            </a:endParaRPr>
          </a:p>
        </p:txBody>
      </p:sp>
      <p:sp>
        <p:nvSpPr>
          <p:cNvPr id="9" name="TextBox 8">
            <a:extLst>
              <a:ext uri="{FF2B5EF4-FFF2-40B4-BE49-F238E27FC236}">
                <a16:creationId xmlns:a16="http://schemas.microsoft.com/office/drawing/2014/main" id="{177F7019-DD3E-469A-AAF5-EF6C10E196EA}"/>
              </a:ext>
            </a:extLst>
          </p:cNvPr>
          <p:cNvSpPr txBox="1"/>
          <p:nvPr/>
        </p:nvSpPr>
        <p:spPr>
          <a:xfrm>
            <a:off x="76199" y="3524820"/>
            <a:ext cx="3627410" cy="369332"/>
          </a:xfrm>
          <a:prstGeom prst="rect">
            <a:avLst/>
          </a:prstGeom>
          <a:noFill/>
        </p:spPr>
        <p:txBody>
          <a:bodyPr wrap="square" lIns="91440" tIns="45720" rIns="91440" bIns="45720" rtlCol="0" anchor="t">
            <a:spAutoFit/>
          </a:bodyPr>
          <a:lstStyle/>
          <a:p>
            <a:pPr algn="ctr"/>
            <a:r>
              <a:rPr lang="en-SG">
                <a:solidFill>
                  <a:schemeClr val="bg1"/>
                </a:solidFill>
              </a:rPr>
              <a:t>Noise Free Corpus</a:t>
            </a:r>
            <a:endParaRPr lang="en-US">
              <a:solidFill>
                <a:schemeClr val="bg1"/>
              </a:solidFill>
            </a:endParaRPr>
          </a:p>
        </p:txBody>
      </p:sp>
      <p:sp>
        <p:nvSpPr>
          <p:cNvPr id="10" name="TextBox 9">
            <a:extLst>
              <a:ext uri="{FF2B5EF4-FFF2-40B4-BE49-F238E27FC236}">
                <a16:creationId xmlns:a16="http://schemas.microsoft.com/office/drawing/2014/main" id="{2A21C5E3-FC08-49ED-B27E-9CD956D1CBC7}"/>
              </a:ext>
            </a:extLst>
          </p:cNvPr>
          <p:cNvSpPr txBox="1"/>
          <p:nvPr/>
        </p:nvSpPr>
        <p:spPr>
          <a:xfrm>
            <a:off x="-384183" y="4760698"/>
            <a:ext cx="3627410" cy="646331"/>
          </a:xfrm>
          <a:prstGeom prst="rect">
            <a:avLst/>
          </a:prstGeom>
          <a:noFill/>
        </p:spPr>
        <p:txBody>
          <a:bodyPr wrap="square" lIns="91440" tIns="45720" rIns="91440" bIns="45720" rtlCol="0" anchor="t">
            <a:spAutoFit/>
          </a:bodyPr>
          <a:lstStyle/>
          <a:p>
            <a:pPr algn="ctr"/>
            <a:r>
              <a:rPr lang="en-SG">
                <a:solidFill>
                  <a:schemeClr val="bg1"/>
                </a:solidFill>
              </a:rPr>
              <a:t>Eliminating features with extremely low frequency</a:t>
            </a:r>
            <a:endParaRPr lang="en-US">
              <a:solidFill>
                <a:schemeClr val="bg1"/>
              </a:solidFill>
            </a:endParaRPr>
          </a:p>
        </p:txBody>
      </p:sp>
      <p:sp>
        <p:nvSpPr>
          <p:cNvPr id="11" name="TextBox 10">
            <a:extLst>
              <a:ext uri="{FF2B5EF4-FFF2-40B4-BE49-F238E27FC236}">
                <a16:creationId xmlns:a16="http://schemas.microsoft.com/office/drawing/2014/main" id="{210B9FEF-3BEA-408D-A227-AEDFAA632C70}"/>
              </a:ext>
            </a:extLst>
          </p:cNvPr>
          <p:cNvSpPr txBox="1"/>
          <p:nvPr/>
        </p:nvSpPr>
        <p:spPr>
          <a:xfrm>
            <a:off x="335251" y="5335225"/>
            <a:ext cx="3627410" cy="646331"/>
          </a:xfrm>
          <a:prstGeom prst="rect">
            <a:avLst/>
          </a:prstGeom>
          <a:noFill/>
        </p:spPr>
        <p:txBody>
          <a:bodyPr wrap="square" lIns="91440" tIns="45720" rIns="91440" bIns="45720" rtlCol="0" anchor="t">
            <a:spAutoFit/>
          </a:bodyPr>
          <a:lstStyle/>
          <a:p>
            <a:pPr algn="ctr"/>
            <a:r>
              <a:rPr lang="en-SG">
                <a:solidFill>
                  <a:schemeClr val="bg1"/>
                </a:solidFill>
              </a:rPr>
              <a:t>Use complex features: n-grams and part of speech tags</a:t>
            </a:r>
            <a:endParaRPr lang="en-SG" b="1">
              <a:solidFill>
                <a:schemeClr val="bg1"/>
              </a:solidFill>
              <a:cs typeface="Calibri"/>
            </a:endParaRPr>
          </a:p>
        </p:txBody>
      </p:sp>
      <p:pic>
        <p:nvPicPr>
          <p:cNvPr id="12" name="Graphic 12" descr="Badge 1 with solid fill">
            <a:extLst>
              <a:ext uri="{FF2B5EF4-FFF2-40B4-BE49-F238E27FC236}">
                <a16:creationId xmlns:a16="http://schemas.microsoft.com/office/drawing/2014/main" id="{592E6390-F570-4D29-A748-E19F2CC5DD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6027" y="1008431"/>
            <a:ext cx="914400" cy="914400"/>
          </a:xfrm>
          <a:prstGeom prst="rect">
            <a:avLst/>
          </a:prstGeom>
        </p:spPr>
      </p:pic>
      <p:pic>
        <p:nvPicPr>
          <p:cNvPr id="23" name="Graphic 23" descr="Badge with solid fill">
            <a:extLst>
              <a:ext uri="{FF2B5EF4-FFF2-40B4-BE49-F238E27FC236}">
                <a16:creationId xmlns:a16="http://schemas.microsoft.com/office/drawing/2014/main" id="{B8C67B25-CF21-49DB-BBEF-EBC32F7381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7517" y="1706593"/>
            <a:ext cx="914400" cy="914400"/>
          </a:xfrm>
          <a:prstGeom prst="rect">
            <a:avLst/>
          </a:prstGeom>
        </p:spPr>
      </p:pic>
      <p:pic>
        <p:nvPicPr>
          <p:cNvPr id="25" name="Graphic 25" descr="Badge 3 with solid fill">
            <a:extLst>
              <a:ext uri="{FF2B5EF4-FFF2-40B4-BE49-F238E27FC236}">
                <a16:creationId xmlns:a16="http://schemas.microsoft.com/office/drawing/2014/main" id="{197C3728-4CA2-4577-8F12-7DDC2EBF0C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7902" y="1705694"/>
            <a:ext cx="914400" cy="914400"/>
          </a:xfrm>
          <a:prstGeom prst="rect">
            <a:avLst/>
          </a:prstGeom>
        </p:spPr>
      </p:pic>
      <p:pic>
        <p:nvPicPr>
          <p:cNvPr id="26" name="Graphic 26" descr="Badge 5 with solid fill">
            <a:extLst>
              <a:ext uri="{FF2B5EF4-FFF2-40B4-BE49-F238E27FC236}">
                <a16:creationId xmlns:a16="http://schemas.microsoft.com/office/drawing/2014/main" id="{D149E2EA-16F0-4533-8583-78DCA6970F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4890" y="3803890"/>
            <a:ext cx="914400" cy="914400"/>
          </a:xfrm>
          <a:prstGeom prst="rect">
            <a:avLst/>
          </a:prstGeom>
        </p:spPr>
      </p:pic>
      <p:pic>
        <p:nvPicPr>
          <p:cNvPr id="27" name="Graphic 27" descr="Badge 4 with solid fill">
            <a:extLst>
              <a:ext uri="{FF2B5EF4-FFF2-40B4-BE49-F238E27FC236}">
                <a16:creationId xmlns:a16="http://schemas.microsoft.com/office/drawing/2014/main" id="{07A60878-97DB-4027-B9E9-0F16226DA6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90028" y="3802991"/>
            <a:ext cx="914400" cy="914400"/>
          </a:xfrm>
          <a:prstGeom prst="rect">
            <a:avLst/>
          </a:prstGeom>
        </p:spPr>
      </p:pic>
      <p:sp>
        <p:nvSpPr>
          <p:cNvPr id="13" name="Rectangle 12">
            <a:extLst>
              <a:ext uri="{FF2B5EF4-FFF2-40B4-BE49-F238E27FC236}">
                <a16:creationId xmlns:a16="http://schemas.microsoft.com/office/drawing/2014/main" id="{31F52937-57CA-4DB6-B252-16CCA2A475A4}"/>
              </a:ext>
            </a:extLst>
          </p:cNvPr>
          <p:cNvSpPr/>
          <p:nvPr/>
        </p:nvSpPr>
        <p:spPr>
          <a:xfrm>
            <a:off x="1695235" y="1071518"/>
            <a:ext cx="1282645" cy="10925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ysClr val="windowText" lastClr="000000"/>
                </a:solidFill>
              </a:rPr>
              <a:t>Data Mining Model</a:t>
            </a:r>
            <a:endParaRPr lang="en-SG" sz="1600">
              <a:solidFill>
                <a:sysClr val="windowText" lastClr="000000"/>
              </a:solidFill>
            </a:endParaRPr>
          </a:p>
        </p:txBody>
      </p:sp>
      <p:sp>
        <p:nvSpPr>
          <p:cNvPr id="14" name="Rectangle 13">
            <a:extLst>
              <a:ext uri="{FF2B5EF4-FFF2-40B4-BE49-F238E27FC236}">
                <a16:creationId xmlns:a16="http://schemas.microsoft.com/office/drawing/2014/main" id="{09BF5E4C-93F1-4955-B31D-2FC7029BBEBA}"/>
              </a:ext>
            </a:extLst>
          </p:cNvPr>
          <p:cNvSpPr/>
          <p:nvPr/>
        </p:nvSpPr>
        <p:spPr>
          <a:xfrm>
            <a:off x="7626645" y="1198635"/>
            <a:ext cx="1282645" cy="115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ysClr val="windowText" lastClr="000000"/>
                </a:solidFill>
              </a:rPr>
              <a:t>Lexicon Model</a:t>
            </a:r>
            <a:endParaRPr lang="en-SG" sz="1600">
              <a:solidFill>
                <a:sysClr val="windowText" lastClr="000000"/>
              </a:solidFill>
            </a:endParaRPr>
          </a:p>
        </p:txBody>
      </p:sp>
    </p:spTree>
    <p:extLst>
      <p:ext uri="{BB962C8B-B14F-4D97-AF65-F5344CB8AC3E}">
        <p14:creationId xmlns:p14="http://schemas.microsoft.com/office/powerpoint/2010/main" val="755895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7670C-2E9F-43A0-B2B3-4F000F79C70B}"/>
              </a:ext>
            </a:extLst>
          </p:cNvPr>
          <p:cNvSpPr>
            <a:spLocks noGrp="1"/>
          </p:cNvSpPr>
          <p:nvPr>
            <p:ph type="body" sz="quarter" idx="13"/>
          </p:nvPr>
        </p:nvSpPr>
        <p:spPr>
          <a:xfrm>
            <a:off x="76199" y="136525"/>
            <a:ext cx="10184521" cy="495301"/>
          </a:xfrm>
        </p:spPr>
        <p:txBody>
          <a:bodyPr vert="horz" lIns="91440" tIns="45720" rIns="91440" bIns="45720" rtlCol="0" anchor="t">
            <a:normAutofit/>
          </a:bodyPr>
          <a:lstStyle/>
          <a:p>
            <a:r>
              <a:rPr lang="en-US" b="0">
                <a:ea typeface="+mn-lt"/>
                <a:cs typeface="+mn-lt"/>
              </a:rPr>
              <a:t>Future Works: Enhancing Text-Classification Model | Lexicon Model</a:t>
            </a:r>
            <a:endParaRPr lang="en-US"/>
          </a:p>
        </p:txBody>
      </p:sp>
      <p:sp>
        <p:nvSpPr>
          <p:cNvPr id="5" name="TextBox 4">
            <a:extLst>
              <a:ext uri="{FF2B5EF4-FFF2-40B4-BE49-F238E27FC236}">
                <a16:creationId xmlns:a16="http://schemas.microsoft.com/office/drawing/2014/main" id="{A8C86202-01CB-49F3-8CB8-8B46B7CAAA42}"/>
              </a:ext>
            </a:extLst>
          </p:cNvPr>
          <p:cNvSpPr txBox="1"/>
          <p:nvPr/>
        </p:nvSpPr>
        <p:spPr>
          <a:xfrm>
            <a:off x="-351040" y="2761348"/>
            <a:ext cx="3627410" cy="3373359"/>
          </a:xfrm>
          <a:prstGeom prst="rect">
            <a:avLst/>
          </a:prstGeom>
          <a:noFill/>
        </p:spPr>
        <p:txBody>
          <a:bodyPr wrap="square" lIns="91440" tIns="45720" rIns="91440" bIns="45720" rtlCol="0" anchor="t">
            <a:spAutoFit/>
          </a:bodyPr>
          <a:lstStyle/>
          <a:p>
            <a:pPr marL="342900" indent="-342900">
              <a:lnSpc>
                <a:spcPct val="150000"/>
              </a:lnSpc>
              <a:buAutoNum type="arabicParenR"/>
            </a:pPr>
            <a:r>
              <a:rPr lang="en-SG">
                <a:solidFill>
                  <a:schemeClr val="bg1"/>
                </a:solidFill>
              </a:rPr>
              <a:t>Domain Specific Features in the Corpus</a:t>
            </a:r>
          </a:p>
          <a:p>
            <a:pPr marL="342900" indent="-342900">
              <a:lnSpc>
                <a:spcPct val="150000"/>
              </a:lnSpc>
              <a:buAutoNum type="arabicParenR"/>
            </a:pPr>
            <a:r>
              <a:rPr lang="en-US">
                <a:solidFill>
                  <a:schemeClr val="bg1"/>
                </a:solidFill>
              </a:rPr>
              <a:t>Use an Exhaustive </a:t>
            </a:r>
            <a:r>
              <a:rPr lang="en-US" err="1">
                <a:solidFill>
                  <a:schemeClr val="bg1"/>
                </a:solidFill>
              </a:rPr>
              <a:t>Stopword</a:t>
            </a:r>
            <a:r>
              <a:rPr lang="en-US">
                <a:solidFill>
                  <a:schemeClr val="bg1"/>
                </a:solidFill>
              </a:rPr>
              <a:t> List</a:t>
            </a:r>
          </a:p>
          <a:p>
            <a:pPr marL="342900" indent="-342900">
              <a:lnSpc>
                <a:spcPct val="150000"/>
              </a:lnSpc>
              <a:buFontTx/>
              <a:buAutoNum type="arabicParenR"/>
            </a:pPr>
            <a:r>
              <a:rPr lang="en-SG">
                <a:solidFill>
                  <a:schemeClr val="bg1"/>
                </a:solidFill>
              </a:rPr>
              <a:t>Noise Free Corpus</a:t>
            </a:r>
            <a:endParaRPr lang="en-US">
              <a:solidFill>
                <a:schemeClr val="bg1"/>
              </a:solidFill>
            </a:endParaRPr>
          </a:p>
          <a:p>
            <a:pPr marL="342900" indent="-342900">
              <a:lnSpc>
                <a:spcPct val="150000"/>
              </a:lnSpc>
              <a:buFontTx/>
              <a:buAutoNum type="arabicParenR"/>
            </a:pPr>
            <a:r>
              <a:rPr lang="en-SG">
                <a:solidFill>
                  <a:schemeClr val="bg1"/>
                </a:solidFill>
              </a:rPr>
              <a:t>Eliminating features with extremely low frequency</a:t>
            </a:r>
            <a:endParaRPr lang="en-US">
              <a:solidFill>
                <a:schemeClr val="bg1"/>
              </a:solidFill>
            </a:endParaRPr>
          </a:p>
          <a:p>
            <a:pPr marL="342900" indent="-342900">
              <a:lnSpc>
                <a:spcPct val="150000"/>
              </a:lnSpc>
              <a:buFontTx/>
              <a:buAutoNum type="arabicParenR"/>
            </a:pPr>
            <a:r>
              <a:rPr lang="en-SG">
                <a:solidFill>
                  <a:schemeClr val="bg1"/>
                </a:solidFill>
              </a:rPr>
              <a:t>Use complex features: n-grams and part of speech tags</a:t>
            </a:r>
            <a:endParaRPr lang="en-SG" b="1">
              <a:solidFill>
                <a:schemeClr val="bg1"/>
              </a:solidFill>
              <a:cs typeface="Calibri"/>
            </a:endParaRPr>
          </a:p>
        </p:txBody>
      </p:sp>
      <p:sp>
        <p:nvSpPr>
          <p:cNvPr id="13" name="Rectangle 12">
            <a:extLst>
              <a:ext uri="{FF2B5EF4-FFF2-40B4-BE49-F238E27FC236}">
                <a16:creationId xmlns:a16="http://schemas.microsoft.com/office/drawing/2014/main" id="{31F52937-57CA-4DB6-B252-16CCA2A475A4}"/>
              </a:ext>
            </a:extLst>
          </p:cNvPr>
          <p:cNvSpPr/>
          <p:nvPr/>
        </p:nvSpPr>
        <p:spPr>
          <a:xfrm>
            <a:off x="2317633" y="1215356"/>
            <a:ext cx="1282645" cy="10925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ysClr val="windowText" lastClr="000000"/>
                </a:solidFill>
              </a:rPr>
              <a:t>Data Mining Model</a:t>
            </a:r>
            <a:endParaRPr lang="en-SG" sz="1600">
              <a:solidFill>
                <a:sysClr val="windowText" lastClr="000000"/>
              </a:solidFill>
            </a:endParaRPr>
          </a:p>
        </p:txBody>
      </p:sp>
      <p:sp>
        <p:nvSpPr>
          <p:cNvPr id="14" name="Rectangle 13">
            <a:extLst>
              <a:ext uri="{FF2B5EF4-FFF2-40B4-BE49-F238E27FC236}">
                <a16:creationId xmlns:a16="http://schemas.microsoft.com/office/drawing/2014/main" id="{09BF5E4C-93F1-4955-B31D-2FC7029BBEBA}"/>
              </a:ext>
            </a:extLst>
          </p:cNvPr>
          <p:cNvSpPr/>
          <p:nvPr/>
        </p:nvSpPr>
        <p:spPr>
          <a:xfrm>
            <a:off x="-44762" y="1018638"/>
            <a:ext cx="1282645" cy="115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ysClr val="windowText" lastClr="000000"/>
                </a:solidFill>
              </a:rPr>
              <a:t>Lexicon Model</a:t>
            </a:r>
            <a:endParaRPr lang="en-SG" sz="1600">
              <a:solidFill>
                <a:sysClr val="windowText" lastClr="000000"/>
              </a:solidFill>
            </a:endParaRPr>
          </a:p>
        </p:txBody>
      </p:sp>
      <p:sp>
        <p:nvSpPr>
          <p:cNvPr id="15" name="TextBox 14">
            <a:extLst>
              <a:ext uri="{FF2B5EF4-FFF2-40B4-BE49-F238E27FC236}">
                <a16:creationId xmlns:a16="http://schemas.microsoft.com/office/drawing/2014/main" id="{74AFBA11-88E3-43CA-BA9A-580F31631DAA}"/>
              </a:ext>
            </a:extLst>
          </p:cNvPr>
          <p:cNvSpPr txBox="1"/>
          <p:nvPr/>
        </p:nvSpPr>
        <p:spPr>
          <a:xfrm>
            <a:off x="3851564" y="1018638"/>
            <a:ext cx="8393833" cy="8220840"/>
          </a:xfrm>
          <a:prstGeom prst="rect">
            <a:avLst/>
          </a:prstGeom>
          <a:noFill/>
        </p:spPr>
        <p:txBody>
          <a:bodyPr wrap="square" lIns="91440" tIns="45720" rIns="91440" bIns="45720" rtlCol="0" anchor="t">
            <a:spAutoFit/>
          </a:bodyPr>
          <a:lstStyle/>
          <a:p>
            <a:pPr marL="342900" indent="-342900">
              <a:buAutoNum type="arabicParenR"/>
            </a:pPr>
            <a:r>
              <a:rPr lang="en-US" b="1">
                <a:solidFill>
                  <a:schemeClr val="bg1"/>
                </a:solidFill>
              </a:rPr>
              <a:t>Polarity Shifting</a:t>
            </a:r>
          </a:p>
          <a:p>
            <a:pPr marL="800100" lvl="1" indent="-342900">
              <a:lnSpc>
                <a:spcPct val="150000"/>
              </a:lnSpc>
              <a:buAutoNum type="arabicParenR"/>
            </a:pPr>
            <a:r>
              <a:rPr lang="en-US">
                <a:solidFill>
                  <a:schemeClr val="bg1"/>
                </a:solidFill>
              </a:rPr>
              <a:t>polarity expressed by the sum of the content words in the sentence</a:t>
            </a:r>
          </a:p>
          <a:p>
            <a:pPr marL="342900" indent="-342900">
              <a:lnSpc>
                <a:spcPct val="150000"/>
              </a:lnSpc>
              <a:buAutoNum type="arabicParenR"/>
            </a:pPr>
            <a:r>
              <a:rPr lang="en-US" b="1">
                <a:solidFill>
                  <a:schemeClr val="bg1"/>
                </a:solidFill>
              </a:rPr>
              <a:t>Semantic Orientation </a:t>
            </a:r>
            <a:r>
              <a:rPr lang="en-US" b="1" err="1">
                <a:solidFill>
                  <a:schemeClr val="bg1"/>
                </a:solidFill>
              </a:rPr>
              <a:t>CALculator</a:t>
            </a:r>
            <a:r>
              <a:rPr lang="en-US" b="1">
                <a:solidFill>
                  <a:schemeClr val="bg1"/>
                </a:solidFill>
              </a:rPr>
              <a:t> (SO-CAL)</a:t>
            </a:r>
            <a:r>
              <a:rPr lang="en-US">
                <a:solidFill>
                  <a:schemeClr val="bg1"/>
                </a:solidFill>
              </a:rPr>
              <a:t> uses dictionaries of words annotated with their semantic orientation (polarity and strength). Assigning a positive or negative label to a text that captures the text's opinion towards its main subject matter</a:t>
            </a:r>
          </a:p>
          <a:p>
            <a:pPr marL="800100" lvl="1" indent="-342900">
              <a:lnSpc>
                <a:spcPct val="150000"/>
              </a:lnSpc>
              <a:buAutoNum type="arabicParenR"/>
            </a:pPr>
            <a:r>
              <a:rPr lang="en-US" b="1">
                <a:solidFill>
                  <a:schemeClr val="bg1"/>
                </a:solidFill>
              </a:rPr>
              <a:t>Intensification</a:t>
            </a:r>
            <a:r>
              <a:rPr lang="en-US">
                <a:solidFill>
                  <a:schemeClr val="bg1"/>
                </a:solidFill>
              </a:rPr>
              <a:t>: Using neighboring adjectives to increase or decrease the semantic intensity of the lexical item </a:t>
            </a:r>
            <a:br>
              <a:rPr lang="en-US">
                <a:solidFill>
                  <a:schemeClr val="bg1"/>
                </a:solidFill>
              </a:rPr>
            </a:br>
            <a:r>
              <a:rPr lang="en-US">
                <a:solidFill>
                  <a:schemeClr val="bg1"/>
                </a:solidFill>
              </a:rPr>
              <a:t>[ E.g. somewhat sleazy (SO value of : −3× (100%−30%) ]</a:t>
            </a:r>
          </a:p>
          <a:p>
            <a:pPr marL="800100" lvl="1" indent="-342900">
              <a:lnSpc>
                <a:spcPct val="150000"/>
              </a:lnSpc>
              <a:buAutoNum type="arabicParenR"/>
            </a:pPr>
            <a:r>
              <a:rPr lang="en-US" b="1">
                <a:solidFill>
                  <a:schemeClr val="bg1"/>
                </a:solidFill>
              </a:rPr>
              <a:t>Switch Negation</a:t>
            </a:r>
            <a:r>
              <a:rPr lang="en-US">
                <a:solidFill>
                  <a:schemeClr val="bg1"/>
                </a:solidFill>
              </a:rPr>
              <a:t>: simply to reverse the polarity of the lexical item next to a negator</a:t>
            </a:r>
            <a:br>
              <a:rPr lang="en-US">
                <a:solidFill>
                  <a:schemeClr val="bg1"/>
                </a:solidFill>
              </a:rPr>
            </a:br>
            <a:r>
              <a:rPr lang="en-US">
                <a:solidFill>
                  <a:schemeClr val="bg1"/>
                </a:solidFill>
              </a:rPr>
              <a:t>[ E.g. Well, at least he’s not sleazy. (−3→1) ]</a:t>
            </a:r>
          </a:p>
          <a:p>
            <a:pPr marL="342900" indent="-342900">
              <a:lnSpc>
                <a:spcPct val="150000"/>
              </a:lnSpc>
              <a:buAutoNum type="arabicParenR"/>
            </a:pPr>
            <a:r>
              <a:rPr lang="en-US">
                <a:solidFill>
                  <a:schemeClr val="bg1"/>
                </a:solidFill>
              </a:rPr>
              <a:t>Normalization, shifting numerical cut-off point for both pos or neg</a:t>
            </a:r>
          </a:p>
          <a:p>
            <a:pPr marL="800100" lvl="1" indent="-342900">
              <a:lnSpc>
                <a:spcPct val="150000"/>
              </a:lnSpc>
              <a:buAutoNum type="arabicParenR"/>
            </a:pPr>
            <a:endParaRPr lang="en-US">
              <a:solidFill>
                <a:schemeClr val="bg1"/>
              </a:solidFill>
            </a:endParaRPr>
          </a:p>
          <a:p>
            <a:pPr marL="342900" indent="-342900">
              <a:lnSpc>
                <a:spcPct val="150000"/>
              </a:lnSpc>
              <a:buAutoNum type="arabicParenR"/>
            </a:pPr>
            <a:r>
              <a:rPr lang="en-US">
                <a:solidFill>
                  <a:schemeClr val="bg1"/>
                </a:solidFill>
              </a:rPr>
              <a:t>Improving the performance of lexicon-based review sentiment analysis method by reducing additional introduced sentiment bias</a:t>
            </a:r>
          </a:p>
          <a:p>
            <a:pPr marL="800100" lvl="1" indent="-342900">
              <a:lnSpc>
                <a:spcPct val="150000"/>
              </a:lnSpc>
              <a:buAutoNum type="arabicParenR"/>
            </a:pPr>
            <a:r>
              <a:rPr lang="en-US">
                <a:solidFill>
                  <a:schemeClr val="bg1"/>
                </a:solidFill>
              </a:rPr>
              <a:t>Introduce weights and threshold parameters to process sentiment bias</a:t>
            </a:r>
          </a:p>
          <a:p>
            <a:pPr marL="342900" indent="-342900">
              <a:lnSpc>
                <a:spcPct val="150000"/>
              </a:lnSpc>
              <a:buAutoNum type="arabicParenR"/>
            </a:pPr>
            <a:r>
              <a:rPr lang="en-US">
                <a:solidFill>
                  <a:schemeClr val="bg1"/>
                </a:solidFill>
              </a:rPr>
              <a:t>Enhancing Pre-trained Language Model with Lexical Simplification</a:t>
            </a:r>
          </a:p>
          <a:p>
            <a:pPr marL="342900" indent="-342900">
              <a:lnSpc>
                <a:spcPct val="150000"/>
              </a:lnSpc>
              <a:buAutoNum type="arabicParenR"/>
            </a:pPr>
            <a:endParaRPr lang="en-US">
              <a:solidFill>
                <a:schemeClr val="bg1"/>
              </a:solidFill>
            </a:endParaRPr>
          </a:p>
          <a:p>
            <a:pPr marL="342900" indent="-342900">
              <a:lnSpc>
                <a:spcPct val="150000"/>
              </a:lnSpc>
              <a:buAutoNum type="arabicParenR"/>
            </a:pPr>
            <a:endParaRPr lang="en-SG" b="1">
              <a:solidFill>
                <a:schemeClr val="bg1"/>
              </a:solidFill>
              <a:cs typeface="Calibri"/>
            </a:endParaRPr>
          </a:p>
        </p:txBody>
      </p:sp>
    </p:spTree>
    <p:extLst>
      <p:ext uri="{BB962C8B-B14F-4D97-AF65-F5344CB8AC3E}">
        <p14:creationId xmlns:p14="http://schemas.microsoft.com/office/powerpoint/2010/main" val="2816891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631950-F5A1-4689-A41A-D165075E2659}"/>
              </a:ext>
            </a:extLst>
          </p:cNvPr>
          <p:cNvSpPr>
            <a:spLocks noGrp="1"/>
          </p:cNvSpPr>
          <p:nvPr>
            <p:ph type="body" sz="quarter" idx="13"/>
          </p:nvPr>
        </p:nvSpPr>
        <p:spPr>
          <a:xfrm>
            <a:off x="76200" y="136525"/>
            <a:ext cx="7114994" cy="624697"/>
          </a:xfrm>
        </p:spPr>
        <p:txBody>
          <a:bodyPr vert="horz" lIns="91440" tIns="45720" rIns="91440" bIns="45720" rtlCol="0" anchor="t">
            <a:normAutofit/>
          </a:bodyPr>
          <a:lstStyle/>
          <a:p>
            <a:r>
              <a:rPr lang="en-US">
                <a:solidFill>
                  <a:srgbClr val="00B6F0"/>
                </a:solidFill>
                <a:ea typeface="+mn-lt"/>
                <a:cs typeface="+mn-lt"/>
              </a:rPr>
              <a:t>Literature Review | what needs to be done</a:t>
            </a:r>
            <a:endParaRPr lang="en-US"/>
          </a:p>
        </p:txBody>
      </p:sp>
      <p:sp>
        <p:nvSpPr>
          <p:cNvPr id="3" name="Rectangle 2">
            <a:extLst>
              <a:ext uri="{FF2B5EF4-FFF2-40B4-BE49-F238E27FC236}">
                <a16:creationId xmlns:a16="http://schemas.microsoft.com/office/drawing/2014/main" id="{2D4B99CC-CF12-45B6-BEDE-2C099BD9D9F5}"/>
              </a:ext>
            </a:extLst>
          </p:cNvPr>
          <p:cNvSpPr/>
          <p:nvPr/>
        </p:nvSpPr>
        <p:spPr>
          <a:xfrm>
            <a:off x="347933" y="1160253"/>
            <a:ext cx="11228715" cy="4485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0593D9-3669-4234-A516-8C1170E708B6}"/>
              </a:ext>
            </a:extLst>
          </p:cNvPr>
          <p:cNvSpPr txBox="1"/>
          <p:nvPr/>
        </p:nvSpPr>
        <p:spPr>
          <a:xfrm>
            <a:off x="7075355" y="1591407"/>
            <a:ext cx="460362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Formulate a classification model to accurately predict the sentiment towards Covid19 vaccines </a:t>
            </a:r>
          </a:p>
          <a:p>
            <a:endParaRPr lang="en-US" sz="2400">
              <a:solidFill>
                <a:schemeClr val="bg1"/>
              </a:solidFill>
              <a:cs typeface="Calibri"/>
            </a:endParaRPr>
          </a:p>
          <a:p>
            <a:r>
              <a:rPr lang="en-US" sz="2400" b="1">
                <a:solidFill>
                  <a:schemeClr val="bg1"/>
                </a:solidFill>
                <a:cs typeface="Calibri"/>
              </a:rPr>
              <a:t>Input Variables: </a:t>
            </a:r>
            <a:r>
              <a:rPr lang="en-US" sz="2400">
                <a:solidFill>
                  <a:schemeClr val="bg1"/>
                </a:solidFill>
                <a:cs typeface="Calibri"/>
              </a:rPr>
              <a:t>Web-scrapped tweets </a:t>
            </a:r>
          </a:p>
          <a:p>
            <a:endParaRPr lang="en-US" sz="2400">
              <a:solidFill>
                <a:schemeClr val="bg1"/>
              </a:solidFill>
              <a:cs typeface="Calibri"/>
            </a:endParaRPr>
          </a:p>
          <a:p>
            <a:r>
              <a:rPr lang="en-US" sz="2400" b="1">
                <a:solidFill>
                  <a:schemeClr val="bg1"/>
                </a:solidFill>
                <a:cs typeface="Calibri"/>
              </a:rPr>
              <a:t>Output Variables: </a:t>
            </a:r>
            <a:r>
              <a:rPr lang="en-US" sz="2400">
                <a:solidFill>
                  <a:schemeClr val="bg1"/>
                </a:solidFill>
                <a:cs typeface="Calibri"/>
              </a:rPr>
              <a:t>Predicted sentiment  of Singaporean's outlook on Covid19 vaccine</a:t>
            </a:r>
          </a:p>
          <a:p>
            <a:endParaRPr lang="en-US" sz="2400">
              <a:solidFill>
                <a:schemeClr val="bg1"/>
              </a:solidFill>
              <a:cs typeface="Calibri"/>
            </a:endParaRPr>
          </a:p>
        </p:txBody>
      </p:sp>
      <p:pic>
        <p:nvPicPr>
          <p:cNvPr id="9" name="Picture 8" descr="A group of people sitting in chairs&#10;&#10;Description automatically generated with low confidence">
            <a:extLst>
              <a:ext uri="{FF2B5EF4-FFF2-40B4-BE49-F238E27FC236}">
                <a16:creationId xmlns:a16="http://schemas.microsoft.com/office/drawing/2014/main" id="{6656996A-05CF-4074-880D-494BC619AAA8}"/>
              </a:ext>
            </a:extLst>
          </p:cNvPr>
          <p:cNvPicPr>
            <a:picLocks noChangeAspect="1"/>
          </p:cNvPicPr>
          <p:nvPr/>
        </p:nvPicPr>
        <p:blipFill rotWithShape="1">
          <a:blip r:embed="rId3">
            <a:extLst>
              <a:ext uri="{28A0092B-C50C-407E-A947-70E740481C1C}">
                <a14:useLocalDpi xmlns:a14="http://schemas.microsoft.com/office/drawing/2010/main" val="0"/>
              </a:ext>
            </a:extLst>
          </a:blip>
          <a:srcRect l="4434" r="13078"/>
          <a:stretch/>
        </p:blipFill>
        <p:spPr>
          <a:xfrm>
            <a:off x="195436" y="1052025"/>
            <a:ext cx="6472592" cy="5233748"/>
          </a:xfrm>
          <a:prstGeom prst="rect">
            <a:avLst/>
          </a:prstGeom>
        </p:spPr>
      </p:pic>
    </p:spTree>
    <p:extLst>
      <p:ext uri="{BB962C8B-B14F-4D97-AF65-F5344CB8AC3E}">
        <p14:creationId xmlns:p14="http://schemas.microsoft.com/office/powerpoint/2010/main" val="268097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A42C89-0830-4E22-9D5E-1430102408FA}"/>
              </a:ext>
            </a:extLst>
          </p:cNvPr>
          <p:cNvSpPr>
            <a:spLocks noGrp="1"/>
          </p:cNvSpPr>
          <p:nvPr>
            <p:ph type="body" sz="quarter" idx="13"/>
          </p:nvPr>
        </p:nvSpPr>
        <p:spPr>
          <a:xfrm>
            <a:off x="76199" y="136525"/>
            <a:ext cx="6635885" cy="495301"/>
          </a:xfrm>
        </p:spPr>
        <p:txBody>
          <a:bodyPr vert="horz" lIns="91440" tIns="45720" rIns="91440" bIns="45720" rtlCol="0" anchor="t">
            <a:noAutofit/>
          </a:bodyPr>
          <a:lstStyle/>
          <a:p>
            <a:r>
              <a:rPr lang="en-US">
                <a:solidFill>
                  <a:srgbClr val="00B6F0"/>
                </a:solidFill>
                <a:cs typeface="Calibri"/>
              </a:rPr>
              <a:t>Literature Review | what needs to be done</a:t>
            </a:r>
            <a:endParaRPr lang="en-US">
              <a:solidFill>
                <a:srgbClr val="00B6F0"/>
              </a:solidFill>
            </a:endParaRPr>
          </a:p>
        </p:txBody>
      </p:sp>
      <p:sp>
        <p:nvSpPr>
          <p:cNvPr id="9" name="TextBox 8">
            <a:extLst>
              <a:ext uri="{FF2B5EF4-FFF2-40B4-BE49-F238E27FC236}">
                <a16:creationId xmlns:a16="http://schemas.microsoft.com/office/drawing/2014/main" id="{23B805C0-3E79-477F-A69E-DF0E1EB1C842}"/>
              </a:ext>
            </a:extLst>
          </p:cNvPr>
          <p:cNvSpPr txBox="1"/>
          <p:nvPr/>
        </p:nvSpPr>
        <p:spPr>
          <a:xfrm>
            <a:off x="701886" y="2456307"/>
            <a:ext cx="3369039" cy="4524315"/>
          </a:xfrm>
          <a:prstGeom prst="rect">
            <a:avLst/>
          </a:prstGeom>
          <a:noFill/>
        </p:spPr>
        <p:txBody>
          <a:bodyPr wrap="square" lIns="91440" tIns="45720" rIns="91440" bIns="45720" anchor="t">
            <a:spAutoFit/>
          </a:bodyPr>
          <a:lstStyle/>
          <a:p>
            <a:r>
              <a:rPr lang="en-US">
                <a:solidFill>
                  <a:schemeClr val="bg1"/>
                </a:solidFill>
                <a:ea typeface="+mn-lt"/>
                <a:cs typeface="+mn-lt"/>
              </a:rPr>
              <a:t>K-NN is known to be inuitive and simple algorithm to understand &amp; implement </a:t>
            </a:r>
            <a:endParaRPr lang="en-US" b="1">
              <a:solidFill>
                <a:schemeClr val="bg1"/>
              </a:solidFill>
              <a:ea typeface="+mn-lt"/>
              <a:cs typeface="+mn-lt"/>
            </a:endParaRPr>
          </a:p>
          <a:p>
            <a:endParaRPr lang="en-US" b="1">
              <a:solidFill>
                <a:schemeClr val="bg1"/>
              </a:solidFill>
              <a:ea typeface="+mn-lt"/>
              <a:cs typeface="+mn-lt"/>
            </a:endParaRPr>
          </a:p>
          <a:p>
            <a:r>
              <a:rPr lang="en-US">
                <a:solidFill>
                  <a:schemeClr val="bg1"/>
                </a:solidFill>
                <a:ea typeface="+mn-lt"/>
                <a:cs typeface="+mn-lt"/>
              </a:rPr>
              <a:t>However, it suffers from C</a:t>
            </a:r>
            <a:r>
              <a:rPr lang="en-US">
                <a:solidFill>
                  <a:schemeClr val="bg1"/>
                </a:solidFill>
                <a:latin typeface="Merriweather"/>
                <a:cs typeface="Calibri" panose="020F0502020204030204"/>
              </a:rPr>
              <a:t>urse </a:t>
            </a:r>
            <a:r>
              <a:rPr lang="en-US">
                <a:solidFill>
                  <a:srgbClr val="FFFFFF"/>
                </a:solidFill>
                <a:latin typeface="Merriweather"/>
                <a:cs typeface="Calibri" panose="020F0502020204030204"/>
              </a:rPr>
              <a:t>of Dimensionality: KNN works well with small number of input variables but as the numbers of variables grow K-NN algorithm struggles to predict the output of new data point (Genesis, 2018)</a:t>
            </a:r>
            <a:endParaRPr lang="en-US">
              <a:cs typeface="Calibri" panose="020F0502020204030204"/>
            </a:endParaRPr>
          </a:p>
          <a:p>
            <a:pPr algn="ctr"/>
            <a:endParaRPr lang="en-US">
              <a:solidFill>
                <a:srgbClr val="FFFFFF"/>
              </a:solidFill>
              <a:latin typeface="Merriweather"/>
              <a:cs typeface="Calibri" panose="020F0502020204030204"/>
            </a:endParaRPr>
          </a:p>
          <a:p>
            <a:pPr algn="ctr"/>
            <a:endParaRPr lang="en-US">
              <a:solidFill>
                <a:srgbClr val="FFFFFF"/>
              </a:solidFill>
              <a:latin typeface="Merriweather"/>
            </a:endParaRPr>
          </a:p>
          <a:p>
            <a:pPr algn="ctr"/>
            <a:endParaRPr lang="en-US" b="0">
              <a:solidFill>
                <a:srgbClr val="FFFFFF"/>
              </a:solidFill>
              <a:effectLst/>
              <a:latin typeface="Merriweather"/>
              <a:cs typeface="Calibri"/>
            </a:endParaRPr>
          </a:p>
          <a:p>
            <a:br>
              <a:rPr lang="en-US"/>
            </a:br>
            <a:endParaRPr lang="en-SG"/>
          </a:p>
        </p:txBody>
      </p:sp>
      <p:sp>
        <p:nvSpPr>
          <p:cNvPr id="13" name="TextBox 12">
            <a:extLst>
              <a:ext uri="{FF2B5EF4-FFF2-40B4-BE49-F238E27FC236}">
                <a16:creationId xmlns:a16="http://schemas.microsoft.com/office/drawing/2014/main" id="{D1B9F1CC-A629-423E-9CBA-EC69A57E6EE1}"/>
              </a:ext>
            </a:extLst>
          </p:cNvPr>
          <p:cNvSpPr txBox="1"/>
          <p:nvPr/>
        </p:nvSpPr>
        <p:spPr>
          <a:xfrm>
            <a:off x="4569394" y="2456307"/>
            <a:ext cx="3369039" cy="4524315"/>
          </a:xfrm>
          <a:prstGeom prst="rect">
            <a:avLst/>
          </a:prstGeom>
          <a:noFill/>
        </p:spPr>
        <p:txBody>
          <a:bodyPr wrap="square" lIns="91440" tIns="45720" rIns="91440" bIns="45720" anchor="t">
            <a:spAutoFit/>
          </a:bodyPr>
          <a:lstStyle/>
          <a:p>
            <a:r>
              <a:rPr lang="en-US">
                <a:solidFill>
                  <a:srgbClr val="FFFFFF"/>
                </a:solidFill>
                <a:latin typeface="Merriweather"/>
                <a:cs typeface="Calibri" panose="020F0502020204030204"/>
              </a:rPr>
              <a:t>Simple SVM is known to be a traditional ML method and is widely used for large-scale sentiment analysis because they scale well. </a:t>
            </a:r>
            <a:endParaRPr lang="en-US">
              <a:cs typeface="Calibri" panose="020F0502020204030204"/>
            </a:endParaRPr>
          </a:p>
          <a:p>
            <a:endParaRPr lang="en-US">
              <a:solidFill>
                <a:srgbClr val="FFFFFF"/>
              </a:solidFill>
              <a:latin typeface="Merriweather"/>
              <a:cs typeface="Calibri" panose="020F0502020204030204"/>
            </a:endParaRPr>
          </a:p>
          <a:p>
            <a:r>
              <a:rPr lang="en-US">
                <a:solidFill>
                  <a:srgbClr val="FFFFFF"/>
                </a:solidFill>
                <a:latin typeface="Merriweather"/>
                <a:cs typeface="Calibri" panose="020F0502020204030204"/>
              </a:rPr>
              <a:t>SVM is effective in high diemnsional spaces, unlike k-NN</a:t>
            </a:r>
          </a:p>
          <a:p>
            <a:endParaRPr lang="en-US">
              <a:solidFill>
                <a:srgbClr val="FFFFFF"/>
              </a:solidFill>
              <a:latin typeface="Merriweather"/>
              <a:cs typeface="Calibri" panose="020F0502020204030204"/>
            </a:endParaRPr>
          </a:p>
          <a:p>
            <a:r>
              <a:rPr lang="en-US">
                <a:solidFill>
                  <a:srgbClr val="FFFFFF"/>
                </a:solidFill>
                <a:latin typeface="Merriweather"/>
                <a:cs typeface="Calibri" panose="020F0502020204030204"/>
              </a:rPr>
              <a:t>However, it will not perform well if the dataset has a lot of noise (i.e., target classes overlapping) (Dhiraj, 2019)</a:t>
            </a:r>
          </a:p>
          <a:p>
            <a:pPr algn="ctr"/>
            <a:endParaRPr lang="en-US">
              <a:solidFill>
                <a:srgbClr val="FFFFFF"/>
              </a:solidFill>
              <a:latin typeface="Merriweather"/>
              <a:cs typeface="Calibri" panose="020F0502020204030204"/>
            </a:endParaRPr>
          </a:p>
          <a:p>
            <a:br>
              <a:rPr lang="en-US"/>
            </a:br>
            <a:endParaRPr lang="en-SG"/>
          </a:p>
        </p:txBody>
      </p:sp>
      <p:sp>
        <p:nvSpPr>
          <p:cNvPr id="3" name="TextBox 2">
            <a:extLst>
              <a:ext uri="{FF2B5EF4-FFF2-40B4-BE49-F238E27FC236}">
                <a16:creationId xmlns:a16="http://schemas.microsoft.com/office/drawing/2014/main" id="{35CA9A42-7E80-4923-80B2-A6118D2D7D46}"/>
              </a:ext>
            </a:extLst>
          </p:cNvPr>
          <p:cNvSpPr txBox="1"/>
          <p:nvPr/>
        </p:nvSpPr>
        <p:spPr>
          <a:xfrm>
            <a:off x="813713" y="1585028"/>
            <a:ext cx="3053919" cy="400110"/>
          </a:xfrm>
          <a:prstGeom prst="rect">
            <a:avLst/>
          </a:prstGeom>
          <a:solidFill>
            <a:srgbClr val="00B6F0"/>
          </a:solidFill>
        </p:spPr>
        <p:txBody>
          <a:bodyPr wrap="square" lIns="91440" tIns="45720" rIns="91440" bIns="45720" rtlCol="0" anchor="t">
            <a:spAutoFit/>
          </a:bodyPr>
          <a:lstStyle/>
          <a:p>
            <a:pPr algn="ctr"/>
            <a:r>
              <a:rPr lang="en-US" sz="2000" b="1">
                <a:solidFill>
                  <a:schemeClr val="bg1"/>
                </a:solidFill>
                <a:cs typeface="Calibri"/>
              </a:rPr>
              <a:t>k-NN</a:t>
            </a:r>
          </a:p>
        </p:txBody>
      </p:sp>
      <p:sp>
        <p:nvSpPr>
          <p:cNvPr id="10" name="TextBox 9">
            <a:extLst>
              <a:ext uri="{FF2B5EF4-FFF2-40B4-BE49-F238E27FC236}">
                <a16:creationId xmlns:a16="http://schemas.microsoft.com/office/drawing/2014/main" id="{62C420B5-D1E7-4904-82BC-489320582D84}"/>
              </a:ext>
            </a:extLst>
          </p:cNvPr>
          <p:cNvSpPr txBox="1"/>
          <p:nvPr/>
        </p:nvSpPr>
        <p:spPr>
          <a:xfrm>
            <a:off x="8307507" y="2456307"/>
            <a:ext cx="3369039" cy="2585323"/>
          </a:xfrm>
          <a:prstGeom prst="rect">
            <a:avLst/>
          </a:prstGeom>
          <a:noFill/>
        </p:spPr>
        <p:txBody>
          <a:bodyPr wrap="square" lIns="91440" tIns="45720" rIns="91440" bIns="45720" anchor="t">
            <a:spAutoFit/>
          </a:bodyPr>
          <a:lstStyle/>
          <a:p>
            <a:r>
              <a:rPr lang="en-US">
                <a:solidFill>
                  <a:srgbClr val="FFFFFF"/>
                </a:solidFill>
                <a:latin typeface="Merriweather"/>
                <a:cs typeface="Calibri" panose="020F0502020204030204"/>
              </a:rPr>
              <a:t>It is said that Deep Learning (DL) methods achieve better </a:t>
            </a:r>
            <a:r>
              <a:rPr lang="en-US" b="1">
                <a:solidFill>
                  <a:srgbClr val="FFFFFF"/>
                </a:solidFill>
                <a:latin typeface="Merriweather"/>
                <a:cs typeface="Calibri" panose="020F0502020204030204"/>
              </a:rPr>
              <a:t>accuracy </a:t>
            </a:r>
            <a:r>
              <a:rPr lang="en-US">
                <a:solidFill>
                  <a:srgbClr val="FFFFFF"/>
                </a:solidFill>
                <a:latin typeface="Merriweather"/>
                <a:cs typeface="Calibri" panose="020F0502020204030204"/>
              </a:rPr>
              <a:t>as compared to SVM. However, they are thought to be typically slower and more expensive to train &amp; operate. (Jose, 2019)</a:t>
            </a:r>
          </a:p>
          <a:p>
            <a:br>
              <a:rPr lang="en-US"/>
            </a:br>
            <a:endParaRPr lang="en-SG"/>
          </a:p>
        </p:txBody>
      </p:sp>
      <p:sp>
        <p:nvSpPr>
          <p:cNvPr id="14" name="TextBox 13">
            <a:extLst>
              <a:ext uri="{FF2B5EF4-FFF2-40B4-BE49-F238E27FC236}">
                <a16:creationId xmlns:a16="http://schemas.microsoft.com/office/drawing/2014/main" id="{EF3AA96D-1CB9-4454-B6A4-3F8A940404E9}"/>
              </a:ext>
            </a:extLst>
          </p:cNvPr>
          <p:cNvSpPr txBox="1"/>
          <p:nvPr/>
        </p:nvSpPr>
        <p:spPr>
          <a:xfrm>
            <a:off x="8304317" y="1585027"/>
            <a:ext cx="3053919" cy="400110"/>
          </a:xfrm>
          <a:prstGeom prst="rect">
            <a:avLst/>
          </a:prstGeom>
          <a:solidFill>
            <a:srgbClr val="00B6F0"/>
          </a:solidFill>
        </p:spPr>
        <p:txBody>
          <a:bodyPr wrap="square" lIns="91440" tIns="45720" rIns="91440" bIns="45720" rtlCol="0" anchor="t">
            <a:spAutoFit/>
          </a:bodyPr>
          <a:lstStyle/>
          <a:p>
            <a:pPr algn="ctr"/>
            <a:r>
              <a:rPr lang="en-US" sz="2000" b="1">
                <a:solidFill>
                  <a:schemeClr val="bg1"/>
                </a:solidFill>
                <a:cs typeface="Calibri"/>
              </a:rPr>
              <a:t>Neural Network </a:t>
            </a:r>
          </a:p>
        </p:txBody>
      </p:sp>
      <p:sp>
        <p:nvSpPr>
          <p:cNvPr id="15" name="TextBox 14">
            <a:extLst>
              <a:ext uri="{FF2B5EF4-FFF2-40B4-BE49-F238E27FC236}">
                <a16:creationId xmlns:a16="http://schemas.microsoft.com/office/drawing/2014/main" id="{29CC1AE9-5440-435B-AD13-29463E0AEF02}"/>
              </a:ext>
            </a:extLst>
          </p:cNvPr>
          <p:cNvSpPr txBox="1"/>
          <p:nvPr/>
        </p:nvSpPr>
        <p:spPr>
          <a:xfrm>
            <a:off x="4566203" y="1585028"/>
            <a:ext cx="3053919" cy="400110"/>
          </a:xfrm>
          <a:prstGeom prst="rect">
            <a:avLst/>
          </a:prstGeom>
          <a:solidFill>
            <a:srgbClr val="00B6F0"/>
          </a:solidFill>
        </p:spPr>
        <p:txBody>
          <a:bodyPr wrap="square" lIns="91440" tIns="45720" rIns="91440" bIns="45720" rtlCol="0" anchor="t">
            <a:spAutoFit/>
          </a:bodyPr>
          <a:lstStyle/>
          <a:p>
            <a:pPr algn="ctr"/>
            <a:r>
              <a:rPr lang="en-US" sz="2000" b="1">
                <a:solidFill>
                  <a:schemeClr val="bg1"/>
                </a:solidFill>
                <a:cs typeface="Calibri"/>
              </a:rPr>
              <a:t>Simple SVM </a:t>
            </a:r>
          </a:p>
        </p:txBody>
      </p:sp>
    </p:spTree>
    <p:extLst>
      <p:ext uri="{BB962C8B-B14F-4D97-AF65-F5344CB8AC3E}">
        <p14:creationId xmlns:p14="http://schemas.microsoft.com/office/powerpoint/2010/main" val="312666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C84C9C-E85E-481A-8BA8-668FDDC49F77}"/>
              </a:ext>
            </a:extLst>
          </p:cNvPr>
          <p:cNvSpPr/>
          <p:nvPr/>
        </p:nvSpPr>
        <p:spPr>
          <a:xfrm>
            <a:off x="209862" y="885846"/>
            <a:ext cx="11649536" cy="5499964"/>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a:extLst>
              <a:ext uri="{FF2B5EF4-FFF2-40B4-BE49-F238E27FC236}">
                <a16:creationId xmlns:a16="http://schemas.microsoft.com/office/drawing/2014/main" id="{62A42C89-0830-4E22-9D5E-1430102408FA}"/>
              </a:ext>
            </a:extLst>
          </p:cNvPr>
          <p:cNvSpPr>
            <a:spLocks noGrp="1"/>
          </p:cNvSpPr>
          <p:nvPr>
            <p:ph type="body" sz="quarter" idx="13"/>
          </p:nvPr>
        </p:nvSpPr>
        <p:spPr/>
        <p:txBody>
          <a:bodyPr vert="horz" lIns="91440" tIns="45720" rIns="91440" bIns="45720" rtlCol="0" anchor="t">
            <a:normAutofit/>
          </a:bodyPr>
          <a:lstStyle/>
          <a:p>
            <a:r>
              <a:rPr lang="en-US">
                <a:solidFill>
                  <a:srgbClr val="00B6F0"/>
                </a:solidFill>
                <a:cs typeface="Calibri"/>
              </a:rPr>
              <a:t>Tools</a:t>
            </a:r>
            <a:endParaRPr lang="en-US">
              <a:solidFill>
                <a:srgbClr val="00B6F0"/>
              </a:solidFill>
            </a:endParaRPr>
          </a:p>
        </p:txBody>
      </p:sp>
      <p:sp>
        <p:nvSpPr>
          <p:cNvPr id="5" name="Rectangle 4">
            <a:extLst>
              <a:ext uri="{FF2B5EF4-FFF2-40B4-BE49-F238E27FC236}">
                <a16:creationId xmlns:a16="http://schemas.microsoft.com/office/drawing/2014/main" id="{77B1DF6D-0C15-453A-834B-4CD67235F45E}"/>
              </a:ext>
            </a:extLst>
          </p:cNvPr>
          <p:cNvSpPr/>
          <p:nvPr/>
        </p:nvSpPr>
        <p:spPr>
          <a:xfrm>
            <a:off x="4543667" y="1810370"/>
            <a:ext cx="390283" cy="454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b="1" i="1">
                <a:solidFill>
                  <a:schemeClr val="bg1"/>
                </a:solidFill>
                <a:latin typeface="Century Gothic" panose="020B0502020202020204" pitchFamily="34" charset="0"/>
              </a:rPr>
              <a:t>X</a:t>
            </a:r>
            <a:endParaRPr lang="en-US" b="1" i="1">
              <a:solidFill>
                <a:schemeClr val="bg1"/>
              </a:solidFill>
              <a:latin typeface="Century Gothic" panose="020B0502020202020204" pitchFamily="34" charset="0"/>
            </a:endParaRPr>
          </a:p>
        </p:txBody>
      </p:sp>
      <p:sp>
        <p:nvSpPr>
          <p:cNvPr id="6" name="Rectangle 5">
            <a:extLst>
              <a:ext uri="{FF2B5EF4-FFF2-40B4-BE49-F238E27FC236}">
                <a16:creationId xmlns:a16="http://schemas.microsoft.com/office/drawing/2014/main" id="{76347307-A731-446B-AF3B-89C72A953997}"/>
              </a:ext>
            </a:extLst>
          </p:cNvPr>
          <p:cNvSpPr/>
          <p:nvPr/>
        </p:nvSpPr>
        <p:spPr>
          <a:xfrm>
            <a:off x="485002" y="3478395"/>
            <a:ext cx="5697495" cy="454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b="1">
                <a:solidFill>
                  <a:srgbClr val="00B6F0"/>
                </a:solidFill>
                <a:latin typeface="Century Gothic" panose="020B0502020202020204" pitchFamily="34" charset="0"/>
              </a:rPr>
              <a:t>Pandas, NumPy, Scikit-Learn, Matplotlib, Seaborn</a:t>
            </a:r>
          </a:p>
        </p:txBody>
      </p:sp>
      <p:cxnSp>
        <p:nvCxnSpPr>
          <p:cNvPr id="7" name="Straight Connector 6">
            <a:extLst>
              <a:ext uri="{FF2B5EF4-FFF2-40B4-BE49-F238E27FC236}">
                <a16:creationId xmlns:a16="http://schemas.microsoft.com/office/drawing/2014/main" id="{347227B7-D1E6-4563-B7D8-6580F963B1DE}"/>
              </a:ext>
            </a:extLst>
          </p:cNvPr>
          <p:cNvCxnSpPr/>
          <p:nvPr/>
        </p:nvCxnSpPr>
        <p:spPr>
          <a:xfrm>
            <a:off x="332602" y="4025582"/>
            <a:ext cx="5017874" cy="0"/>
          </a:xfrm>
          <a:prstGeom prst="line">
            <a:avLst/>
          </a:prstGeom>
          <a:ln>
            <a:solidFill>
              <a:srgbClr val="072F54"/>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5CD7D77-0663-431A-AB65-DDD8D61147C4}"/>
              </a:ext>
            </a:extLst>
          </p:cNvPr>
          <p:cNvPicPr>
            <a:picLocks noChangeAspect="1"/>
          </p:cNvPicPr>
          <p:nvPr/>
        </p:nvPicPr>
        <p:blipFill>
          <a:blip r:embed="rId2"/>
          <a:stretch>
            <a:fillRect/>
          </a:stretch>
        </p:blipFill>
        <p:spPr>
          <a:xfrm>
            <a:off x="578260" y="1687354"/>
            <a:ext cx="3810000" cy="1282700"/>
          </a:xfrm>
          <a:prstGeom prst="rect">
            <a:avLst/>
          </a:prstGeom>
        </p:spPr>
      </p:pic>
      <p:pic>
        <p:nvPicPr>
          <p:cNvPr id="9" name="Picture 8">
            <a:extLst>
              <a:ext uri="{FF2B5EF4-FFF2-40B4-BE49-F238E27FC236}">
                <a16:creationId xmlns:a16="http://schemas.microsoft.com/office/drawing/2014/main" id="{A17652FB-5E05-4A07-A1CB-C534E04AE68C}"/>
              </a:ext>
            </a:extLst>
          </p:cNvPr>
          <p:cNvPicPr>
            <a:picLocks noChangeAspect="1"/>
          </p:cNvPicPr>
          <p:nvPr/>
        </p:nvPicPr>
        <p:blipFill>
          <a:blip r:embed="rId3"/>
          <a:stretch>
            <a:fillRect/>
          </a:stretch>
        </p:blipFill>
        <p:spPr>
          <a:xfrm>
            <a:off x="5026625" y="1626753"/>
            <a:ext cx="1155872" cy="1339343"/>
          </a:xfrm>
          <a:prstGeom prst="rect">
            <a:avLst/>
          </a:prstGeom>
        </p:spPr>
      </p:pic>
      <p:grpSp>
        <p:nvGrpSpPr>
          <p:cNvPr id="10" name="Group 9">
            <a:extLst>
              <a:ext uri="{FF2B5EF4-FFF2-40B4-BE49-F238E27FC236}">
                <a16:creationId xmlns:a16="http://schemas.microsoft.com/office/drawing/2014/main" id="{E535C69F-356C-41FE-949C-6D4C5F8E076C}"/>
              </a:ext>
            </a:extLst>
          </p:cNvPr>
          <p:cNvGrpSpPr/>
          <p:nvPr/>
        </p:nvGrpSpPr>
        <p:grpSpPr>
          <a:xfrm>
            <a:off x="485002" y="885846"/>
            <a:ext cx="5610998" cy="454981"/>
            <a:chOff x="4927332" y="1066800"/>
            <a:chExt cx="3688080" cy="422498"/>
          </a:xfrm>
        </p:grpSpPr>
        <p:sp>
          <p:nvSpPr>
            <p:cNvPr id="11" name="Rectangle 10">
              <a:extLst>
                <a:ext uri="{FF2B5EF4-FFF2-40B4-BE49-F238E27FC236}">
                  <a16:creationId xmlns:a16="http://schemas.microsoft.com/office/drawing/2014/main" id="{A4F90F8D-E7C2-43FB-BD41-BF05B1200991}"/>
                </a:ext>
              </a:extLst>
            </p:cNvPr>
            <p:cNvSpPr/>
            <p:nvPr/>
          </p:nvSpPr>
          <p:spPr>
            <a:xfrm>
              <a:off x="4927332" y="1066800"/>
              <a:ext cx="3688080" cy="42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b="1">
                  <a:solidFill>
                    <a:srgbClr val="00B6F0"/>
                  </a:solidFill>
                  <a:latin typeface="Century Gothic" panose="020B0502020202020204" pitchFamily="34" charset="0"/>
                </a:rPr>
                <a:t>Python v3.7.4 running on </a:t>
              </a:r>
              <a:r>
                <a:rPr lang="en-US" b="1" err="1">
                  <a:solidFill>
                    <a:srgbClr val="00B6F0"/>
                  </a:solidFill>
                  <a:latin typeface="Century Gothic" panose="020B0502020202020204" pitchFamily="34" charset="0"/>
                </a:rPr>
                <a:t>Jupyter</a:t>
              </a:r>
              <a:r>
                <a:rPr lang="en-US" b="1">
                  <a:solidFill>
                    <a:srgbClr val="00B6F0"/>
                  </a:solidFill>
                  <a:latin typeface="Century Gothic" panose="020B0502020202020204" pitchFamily="34" charset="0"/>
                </a:rPr>
                <a:t> Notebook</a:t>
              </a:r>
            </a:p>
          </p:txBody>
        </p:sp>
        <p:cxnSp>
          <p:nvCxnSpPr>
            <p:cNvPr id="12" name="Straight Connector 11">
              <a:extLst>
                <a:ext uri="{FF2B5EF4-FFF2-40B4-BE49-F238E27FC236}">
                  <a16:creationId xmlns:a16="http://schemas.microsoft.com/office/drawing/2014/main" id="{BEBEB784-C867-46CD-84F0-CF2498A6ED63}"/>
                </a:ext>
              </a:extLst>
            </p:cNvPr>
            <p:cNvCxnSpPr/>
            <p:nvPr/>
          </p:nvCxnSpPr>
          <p:spPr>
            <a:xfrm>
              <a:off x="4927332" y="1489298"/>
              <a:ext cx="3688080" cy="0"/>
            </a:xfrm>
            <a:prstGeom prst="line">
              <a:avLst/>
            </a:prstGeom>
            <a:ln>
              <a:solidFill>
                <a:srgbClr val="072F54"/>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68CEDCB3-63E6-4D96-AAAF-DD1668CC9334}"/>
              </a:ext>
            </a:extLst>
          </p:cNvPr>
          <p:cNvPicPr>
            <a:picLocks noChangeAspect="1"/>
          </p:cNvPicPr>
          <p:nvPr/>
        </p:nvPicPr>
        <p:blipFill>
          <a:blip r:embed="rId4"/>
          <a:stretch>
            <a:fillRect/>
          </a:stretch>
        </p:blipFill>
        <p:spPr>
          <a:xfrm>
            <a:off x="578260" y="4129992"/>
            <a:ext cx="3114934" cy="643753"/>
          </a:xfrm>
          <a:prstGeom prst="rect">
            <a:avLst/>
          </a:prstGeom>
        </p:spPr>
      </p:pic>
      <p:pic>
        <p:nvPicPr>
          <p:cNvPr id="14" name="Picture 13">
            <a:extLst>
              <a:ext uri="{FF2B5EF4-FFF2-40B4-BE49-F238E27FC236}">
                <a16:creationId xmlns:a16="http://schemas.microsoft.com/office/drawing/2014/main" id="{9C8D5E11-F21D-442B-9851-8A7FCBA6B54B}"/>
              </a:ext>
            </a:extLst>
          </p:cNvPr>
          <p:cNvPicPr>
            <a:picLocks noChangeAspect="1"/>
          </p:cNvPicPr>
          <p:nvPr/>
        </p:nvPicPr>
        <p:blipFill>
          <a:blip r:embed="rId5"/>
          <a:stretch>
            <a:fillRect/>
          </a:stretch>
        </p:blipFill>
        <p:spPr>
          <a:xfrm>
            <a:off x="653789" y="5042878"/>
            <a:ext cx="2037320" cy="805452"/>
          </a:xfrm>
          <a:prstGeom prst="rect">
            <a:avLst/>
          </a:prstGeom>
        </p:spPr>
      </p:pic>
      <p:pic>
        <p:nvPicPr>
          <p:cNvPr id="15" name="Picture 14">
            <a:extLst>
              <a:ext uri="{FF2B5EF4-FFF2-40B4-BE49-F238E27FC236}">
                <a16:creationId xmlns:a16="http://schemas.microsoft.com/office/drawing/2014/main" id="{91133FA9-2EFE-44C3-B312-517E9B471BBE}"/>
              </a:ext>
            </a:extLst>
          </p:cNvPr>
          <p:cNvPicPr>
            <a:picLocks noChangeAspect="1"/>
          </p:cNvPicPr>
          <p:nvPr/>
        </p:nvPicPr>
        <p:blipFill>
          <a:blip r:embed="rId6"/>
          <a:stretch>
            <a:fillRect/>
          </a:stretch>
        </p:blipFill>
        <p:spPr>
          <a:xfrm>
            <a:off x="2967696" y="4894152"/>
            <a:ext cx="2178907" cy="1172978"/>
          </a:xfrm>
          <a:prstGeom prst="rect">
            <a:avLst/>
          </a:prstGeom>
        </p:spPr>
      </p:pic>
      <p:pic>
        <p:nvPicPr>
          <p:cNvPr id="16" name="Picture 15">
            <a:extLst>
              <a:ext uri="{FF2B5EF4-FFF2-40B4-BE49-F238E27FC236}">
                <a16:creationId xmlns:a16="http://schemas.microsoft.com/office/drawing/2014/main" id="{87834696-1998-4A08-864C-7CE7E7F4C2C4}"/>
              </a:ext>
            </a:extLst>
          </p:cNvPr>
          <p:cNvPicPr>
            <a:picLocks noChangeAspect="1"/>
          </p:cNvPicPr>
          <p:nvPr/>
        </p:nvPicPr>
        <p:blipFill>
          <a:blip r:embed="rId7"/>
          <a:stretch>
            <a:fillRect/>
          </a:stretch>
        </p:blipFill>
        <p:spPr>
          <a:xfrm>
            <a:off x="3909668" y="4115516"/>
            <a:ext cx="2703042" cy="648730"/>
          </a:xfrm>
          <a:prstGeom prst="rect">
            <a:avLst/>
          </a:prstGeom>
        </p:spPr>
      </p:pic>
      <p:pic>
        <p:nvPicPr>
          <p:cNvPr id="17" name="Picture 16">
            <a:extLst>
              <a:ext uri="{FF2B5EF4-FFF2-40B4-BE49-F238E27FC236}">
                <a16:creationId xmlns:a16="http://schemas.microsoft.com/office/drawing/2014/main" id="{55ADA115-1BA0-492E-BFFA-B77B494D58D7}"/>
              </a:ext>
            </a:extLst>
          </p:cNvPr>
          <p:cNvPicPr>
            <a:picLocks noChangeAspect="1"/>
          </p:cNvPicPr>
          <p:nvPr/>
        </p:nvPicPr>
        <p:blipFill>
          <a:blip r:embed="rId8"/>
          <a:stretch>
            <a:fillRect/>
          </a:stretch>
        </p:blipFill>
        <p:spPr>
          <a:xfrm>
            <a:off x="6749362" y="4994128"/>
            <a:ext cx="1175438" cy="1175438"/>
          </a:xfrm>
          <a:prstGeom prst="rect">
            <a:avLst/>
          </a:prstGeom>
        </p:spPr>
      </p:pic>
      <p:pic>
        <p:nvPicPr>
          <p:cNvPr id="20" name="Picture 19" descr="Logo&#10;&#10;Description automatically generated">
            <a:extLst>
              <a:ext uri="{FF2B5EF4-FFF2-40B4-BE49-F238E27FC236}">
                <a16:creationId xmlns:a16="http://schemas.microsoft.com/office/drawing/2014/main" id="{CB4650D4-95C1-474B-A449-05CB70777E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7535" y="4478283"/>
            <a:ext cx="5917895" cy="2380676"/>
          </a:xfrm>
          <a:prstGeom prst="rect">
            <a:avLst/>
          </a:prstGeom>
        </p:spPr>
      </p:pic>
      <p:pic>
        <p:nvPicPr>
          <p:cNvPr id="22" name="Picture 21" descr="Icon&#10;&#10;Description automatically generated">
            <a:extLst>
              <a:ext uri="{FF2B5EF4-FFF2-40B4-BE49-F238E27FC236}">
                <a16:creationId xmlns:a16="http://schemas.microsoft.com/office/drawing/2014/main" id="{D4C58F66-C3F8-4BBF-9576-924BA05529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61189" y="4792331"/>
            <a:ext cx="1251455" cy="1362049"/>
          </a:xfrm>
          <a:prstGeom prst="rect">
            <a:avLst/>
          </a:prstGeom>
        </p:spPr>
      </p:pic>
      <p:pic>
        <p:nvPicPr>
          <p:cNvPr id="24" name="Picture 23" descr="Text, logo&#10;&#10;Description automatically generated">
            <a:extLst>
              <a:ext uri="{FF2B5EF4-FFF2-40B4-BE49-F238E27FC236}">
                <a16:creationId xmlns:a16="http://schemas.microsoft.com/office/drawing/2014/main" id="{46D0941E-1008-44F3-B47F-A3C3268196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39690" y="3754247"/>
            <a:ext cx="2900244" cy="1448071"/>
          </a:xfrm>
          <a:prstGeom prst="rect">
            <a:avLst/>
          </a:prstGeom>
        </p:spPr>
      </p:pic>
      <p:pic>
        <p:nvPicPr>
          <p:cNvPr id="25" name="Picture 24">
            <a:extLst>
              <a:ext uri="{FF2B5EF4-FFF2-40B4-BE49-F238E27FC236}">
                <a16:creationId xmlns:a16="http://schemas.microsoft.com/office/drawing/2014/main" id="{95C7D0AD-31FF-4025-843D-216A37EBFDB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760" b="89977" l="4167" r="96750">
                        <a14:foregroundMark x1="11917" y1="34732" x2="11917" y2="34732"/>
                        <a14:foregroundMark x1="4167" y1="31002" x2="4167" y2="31002"/>
                        <a14:foregroundMark x1="48417" y1="33566" x2="48417" y2="33566"/>
                        <a14:foregroundMark x1="24250" y1="34732" x2="24250" y2="34732"/>
                        <a14:foregroundMark x1="93583" y1="74359" x2="93583" y2="74359"/>
                        <a14:foregroundMark x1="96750" y1="38695" x2="96750" y2="38695"/>
                        <a14:foregroundMark x1="69833" y1="6760" x2="69833" y2="6760"/>
                      </a14:backgroundRemoval>
                    </a14:imgEffect>
                  </a14:imgLayer>
                </a14:imgProps>
              </a:ext>
            </a:extLst>
          </a:blip>
          <a:stretch>
            <a:fillRect/>
          </a:stretch>
        </p:blipFill>
        <p:spPr>
          <a:xfrm>
            <a:off x="8145843" y="2890676"/>
            <a:ext cx="3287938" cy="1175438"/>
          </a:xfrm>
          <a:prstGeom prst="rect">
            <a:avLst/>
          </a:prstGeom>
        </p:spPr>
      </p:pic>
    </p:spTree>
    <p:extLst>
      <p:ext uri="{BB962C8B-B14F-4D97-AF65-F5344CB8AC3E}">
        <p14:creationId xmlns:p14="http://schemas.microsoft.com/office/powerpoint/2010/main" val="71378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A5D2D0-70FD-41DE-915F-D208ED937818}"/>
              </a:ext>
            </a:extLst>
          </p:cNvPr>
          <p:cNvSpPr>
            <a:spLocks noGrp="1"/>
          </p:cNvSpPr>
          <p:nvPr>
            <p:ph type="body" sz="quarter" idx="13"/>
          </p:nvPr>
        </p:nvSpPr>
        <p:spPr/>
        <p:txBody>
          <a:bodyPr/>
          <a:lstStyle/>
          <a:p>
            <a:r>
              <a:rPr lang="en-US">
                <a:solidFill>
                  <a:srgbClr val="00B6F0"/>
                </a:solidFill>
              </a:rPr>
              <a:t>Datasets</a:t>
            </a:r>
          </a:p>
        </p:txBody>
      </p:sp>
      <p:sp>
        <p:nvSpPr>
          <p:cNvPr id="6" name="Rectangle 5">
            <a:extLst>
              <a:ext uri="{FF2B5EF4-FFF2-40B4-BE49-F238E27FC236}">
                <a16:creationId xmlns:a16="http://schemas.microsoft.com/office/drawing/2014/main" id="{D025BDA7-D25F-4C2D-9ADB-71EEA05C923E}"/>
              </a:ext>
            </a:extLst>
          </p:cNvPr>
          <p:cNvSpPr/>
          <p:nvPr/>
        </p:nvSpPr>
        <p:spPr>
          <a:xfrm>
            <a:off x="440153" y="1981715"/>
            <a:ext cx="1841034" cy="12812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b="1"/>
              <a:t>Generic Dataset*</a:t>
            </a:r>
          </a:p>
          <a:p>
            <a:pPr algn="ctr"/>
            <a:r>
              <a:rPr lang="en-SG" sz="2400"/>
              <a:t>162,414</a:t>
            </a:r>
          </a:p>
          <a:p>
            <a:pPr algn="ctr"/>
            <a:r>
              <a:rPr lang="en-SG" sz="1600"/>
              <a:t>General Tweets (Labelled)</a:t>
            </a:r>
            <a:endParaRPr lang="en-SG"/>
          </a:p>
        </p:txBody>
      </p:sp>
      <p:sp>
        <p:nvSpPr>
          <p:cNvPr id="7" name="Rectangle 6">
            <a:extLst>
              <a:ext uri="{FF2B5EF4-FFF2-40B4-BE49-F238E27FC236}">
                <a16:creationId xmlns:a16="http://schemas.microsoft.com/office/drawing/2014/main" id="{0B0906C4-F718-4AFE-9D5E-98B559401FFE}"/>
              </a:ext>
            </a:extLst>
          </p:cNvPr>
          <p:cNvSpPr/>
          <p:nvPr/>
        </p:nvSpPr>
        <p:spPr>
          <a:xfrm>
            <a:off x="519764" y="4353025"/>
            <a:ext cx="1761423" cy="125850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err="1"/>
              <a:t>Twint</a:t>
            </a:r>
            <a:r>
              <a:rPr lang="en-SG" b="1"/>
              <a:t> Dataset</a:t>
            </a:r>
          </a:p>
          <a:p>
            <a:pPr algn="ctr"/>
            <a:r>
              <a:rPr lang="en-SG" sz="2400"/>
              <a:t>4,733 </a:t>
            </a:r>
          </a:p>
          <a:p>
            <a:pPr algn="ctr"/>
            <a:r>
              <a:rPr lang="en-SG" sz="1600"/>
              <a:t>Singapore Tweets (Unlabelled)</a:t>
            </a:r>
          </a:p>
        </p:txBody>
      </p:sp>
      <p:sp>
        <p:nvSpPr>
          <p:cNvPr id="9" name="Rectangle 8">
            <a:extLst>
              <a:ext uri="{FF2B5EF4-FFF2-40B4-BE49-F238E27FC236}">
                <a16:creationId xmlns:a16="http://schemas.microsoft.com/office/drawing/2014/main" id="{B1AB82A8-4835-431C-9A43-134846BAA283}"/>
              </a:ext>
            </a:extLst>
          </p:cNvPr>
          <p:cNvSpPr/>
          <p:nvPr/>
        </p:nvSpPr>
        <p:spPr>
          <a:xfrm>
            <a:off x="2886517" y="1706275"/>
            <a:ext cx="1014563" cy="73925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t>Training Data</a:t>
            </a:r>
          </a:p>
        </p:txBody>
      </p:sp>
      <p:sp>
        <p:nvSpPr>
          <p:cNvPr id="10" name="Rectangle 9">
            <a:extLst>
              <a:ext uri="{FF2B5EF4-FFF2-40B4-BE49-F238E27FC236}">
                <a16:creationId xmlns:a16="http://schemas.microsoft.com/office/drawing/2014/main" id="{B3198E13-5535-4A92-AC95-2FA8A901F582}"/>
              </a:ext>
            </a:extLst>
          </p:cNvPr>
          <p:cNvSpPr/>
          <p:nvPr/>
        </p:nvSpPr>
        <p:spPr>
          <a:xfrm>
            <a:off x="4743288" y="4308285"/>
            <a:ext cx="1562599" cy="132588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“Test” Set</a:t>
            </a:r>
          </a:p>
          <a:p>
            <a:pPr algn="ctr"/>
            <a:r>
              <a:rPr lang="en-SG" sz="2400"/>
              <a:t>900</a:t>
            </a:r>
            <a:endParaRPr lang="en-SG"/>
          </a:p>
          <a:p>
            <a:pPr algn="ctr"/>
            <a:r>
              <a:rPr lang="en-SG" sz="1600"/>
              <a:t>Manually Labelled</a:t>
            </a:r>
          </a:p>
        </p:txBody>
      </p:sp>
      <p:sp>
        <p:nvSpPr>
          <p:cNvPr id="11" name="Rectangle 10">
            <a:extLst>
              <a:ext uri="{FF2B5EF4-FFF2-40B4-BE49-F238E27FC236}">
                <a16:creationId xmlns:a16="http://schemas.microsoft.com/office/drawing/2014/main" id="{07CA06CE-2F7C-445A-B635-2BF1C944FA91}"/>
              </a:ext>
            </a:extLst>
          </p:cNvPr>
          <p:cNvSpPr/>
          <p:nvPr/>
        </p:nvSpPr>
        <p:spPr>
          <a:xfrm>
            <a:off x="2886517" y="2813104"/>
            <a:ext cx="1014563" cy="73925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t>Test Data</a:t>
            </a:r>
          </a:p>
        </p:txBody>
      </p:sp>
      <p:sp>
        <p:nvSpPr>
          <p:cNvPr id="13" name="Rectangle 12">
            <a:extLst>
              <a:ext uri="{FF2B5EF4-FFF2-40B4-BE49-F238E27FC236}">
                <a16:creationId xmlns:a16="http://schemas.microsoft.com/office/drawing/2014/main" id="{D1699DC7-0C3A-4C60-A94B-B0E94A8EAE4C}"/>
              </a:ext>
            </a:extLst>
          </p:cNvPr>
          <p:cNvSpPr/>
          <p:nvPr/>
        </p:nvSpPr>
        <p:spPr>
          <a:xfrm>
            <a:off x="4491431" y="1373403"/>
            <a:ext cx="2066315" cy="25206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ysClr val="windowText" lastClr="000000"/>
                </a:solidFill>
              </a:rPr>
              <a:t>Model Evaluation Phase</a:t>
            </a:r>
          </a:p>
          <a:p>
            <a:r>
              <a:rPr lang="en-SG" sz="1600" b="1">
                <a:solidFill>
                  <a:sysClr val="windowText" lastClr="000000"/>
                </a:solidFill>
              </a:rPr>
              <a:t>Data Mining</a:t>
            </a:r>
          </a:p>
          <a:p>
            <a:pPr marL="285750" indent="-285750">
              <a:buFontTx/>
              <a:buChar char="-"/>
            </a:pPr>
            <a:r>
              <a:rPr lang="en-SG" sz="1600">
                <a:solidFill>
                  <a:sysClr val="windowText" lastClr="000000"/>
                </a:solidFill>
              </a:rPr>
              <a:t>Random Forest</a:t>
            </a:r>
          </a:p>
          <a:p>
            <a:pPr marL="285750" indent="-285750">
              <a:buFontTx/>
              <a:buChar char="-"/>
            </a:pPr>
            <a:r>
              <a:rPr lang="en-SG" sz="1600">
                <a:solidFill>
                  <a:sysClr val="windowText" lastClr="000000"/>
                </a:solidFill>
              </a:rPr>
              <a:t>KNN</a:t>
            </a:r>
          </a:p>
          <a:p>
            <a:pPr marL="285750" indent="-285750">
              <a:buFontTx/>
              <a:buChar char="-"/>
            </a:pPr>
            <a:r>
              <a:rPr lang="en-SG" sz="1600">
                <a:solidFill>
                  <a:sysClr val="windowText" lastClr="000000"/>
                </a:solidFill>
              </a:rPr>
              <a:t>Various SVM</a:t>
            </a:r>
          </a:p>
          <a:p>
            <a:pPr marL="285750" indent="-285750">
              <a:buFontTx/>
              <a:buChar char="-"/>
            </a:pPr>
            <a:r>
              <a:rPr lang="en-SG" sz="1600">
                <a:solidFill>
                  <a:sysClr val="windowText" lastClr="000000"/>
                </a:solidFill>
              </a:rPr>
              <a:t>Neural Network</a:t>
            </a:r>
          </a:p>
          <a:p>
            <a:pPr marL="285750" indent="-285750">
              <a:buFontTx/>
              <a:buChar char="-"/>
            </a:pPr>
            <a:r>
              <a:rPr lang="en-SG" sz="1600" err="1">
                <a:solidFill>
                  <a:sysClr val="windowText" lastClr="000000"/>
                </a:solidFill>
              </a:rPr>
              <a:t>SpaCy</a:t>
            </a:r>
            <a:endParaRPr lang="en-SG" sz="1600">
              <a:solidFill>
                <a:sysClr val="windowText" lastClr="000000"/>
              </a:solidFill>
            </a:endParaRPr>
          </a:p>
          <a:p>
            <a:pPr marL="285750" indent="-285750">
              <a:buFontTx/>
              <a:buChar char="-"/>
            </a:pPr>
            <a:r>
              <a:rPr lang="en-SG" sz="1600" err="1">
                <a:solidFill>
                  <a:sysClr val="windowText" lastClr="000000"/>
                </a:solidFill>
              </a:rPr>
              <a:t>Gensim</a:t>
            </a:r>
            <a:endParaRPr lang="en-SG" sz="1600">
              <a:solidFill>
                <a:sysClr val="windowText" lastClr="000000"/>
              </a:solidFill>
            </a:endParaRPr>
          </a:p>
        </p:txBody>
      </p:sp>
      <p:sp>
        <p:nvSpPr>
          <p:cNvPr id="14" name="Rectangle 13">
            <a:extLst>
              <a:ext uri="{FF2B5EF4-FFF2-40B4-BE49-F238E27FC236}">
                <a16:creationId xmlns:a16="http://schemas.microsoft.com/office/drawing/2014/main" id="{7E48DFCE-A4B4-49BA-B095-31D78F264CF7}"/>
              </a:ext>
            </a:extLst>
          </p:cNvPr>
          <p:cNvSpPr/>
          <p:nvPr/>
        </p:nvSpPr>
        <p:spPr>
          <a:xfrm>
            <a:off x="7132487" y="4364623"/>
            <a:ext cx="1677172" cy="123530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600" b="1">
                <a:solidFill>
                  <a:sysClr val="windowText" lastClr="000000"/>
                </a:solidFill>
              </a:rPr>
              <a:t>Lexicon Model</a:t>
            </a:r>
          </a:p>
          <a:p>
            <a:pPr marL="285750" indent="-285750">
              <a:buFontTx/>
              <a:buChar char="-"/>
            </a:pPr>
            <a:r>
              <a:rPr lang="en-SG" sz="1600" err="1">
                <a:solidFill>
                  <a:sysClr val="windowText" lastClr="000000"/>
                </a:solidFill>
              </a:rPr>
              <a:t>TextBlob</a:t>
            </a:r>
            <a:endParaRPr lang="en-SG" sz="1600">
              <a:solidFill>
                <a:sysClr val="windowText" lastClr="000000"/>
              </a:solidFill>
            </a:endParaRPr>
          </a:p>
          <a:p>
            <a:pPr marL="285750" indent="-285750">
              <a:buFontTx/>
              <a:buChar char="-"/>
            </a:pPr>
            <a:r>
              <a:rPr lang="en-SG" sz="1600">
                <a:solidFill>
                  <a:sysClr val="windowText" lastClr="000000"/>
                </a:solidFill>
              </a:rPr>
              <a:t>Vader</a:t>
            </a:r>
          </a:p>
          <a:p>
            <a:pPr marL="285750" indent="-285750">
              <a:buFontTx/>
              <a:buChar char="-"/>
            </a:pPr>
            <a:r>
              <a:rPr lang="en-SG" sz="1600">
                <a:solidFill>
                  <a:sysClr val="windowText" lastClr="000000"/>
                </a:solidFill>
              </a:rPr>
              <a:t>IBM</a:t>
            </a:r>
          </a:p>
        </p:txBody>
      </p:sp>
      <p:sp>
        <p:nvSpPr>
          <p:cNvPr id="15" name="Rectangle 14">
            <a:extLst>
              <a:ext uri="{FF2B5EF4-FFF2-40B4-BE49-F238E27FC236}">
                <a16:creationId xmlns:a16="http://schemas.microsoft.com/office/drawing/2014/main" id="{97509D96-D29F-4055-A531-BF6754441801}"/>
              </a:ext>
            </a:extLst>
          </p:cNvPr>
          <p:cNvSpPr/>
          <p:nvPr/>
        </p:nvSpPr>
        <p:spPr>
          <a:xfrm>
            <a:off x="7189773" y="1975690"/>
            <a:ext cx="1562599" cy="132588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Select the Best Performing Model</a:t>
            </a:r>
          </a:p>
        </p:txBody>
      </p:sp>
      <p:cxnSp>
        <p:nvCxnSpPr>
          <p:cNvPr id="19" name="Connector: Elbow 18">
            <a:extLst>
              <a:ext uri="{FF2B5EF4-FFF2-40B4-BE49-F238E27FC236}">
                <a16:creationId xmlns:a16="http://schemas.microsoft.com/office/drawing/2014/main" id="{442DF2DC-E01C-4AAD-993B-032C93E267CA}"/>
              </a:ext>
            </a:extLst>
          </p:cNvPr>
          <p:cNvCxnSpPr>
            <a:cxnSpLocks/>
            <a:stCxn id="6" idx="3"/>
            <a:endCxn id="11" idx="1"/>
          </p:cNvCxnSpPr>
          <p:nvPr/>
        </p:nvCxnSpPr>
        <p:spPr>
          <a:xfrm>
            <a:off x="2281187" y="2622340"/>
            <a:ext cx="605330" cy="560393"/>
          </a:xfrm>
          <a:prstGeom prst="bent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FF32A51-06E0-4506-8B23-70B6EEBCAF08}"/>
              </a:ext>
            </a:extLst>
          </p:cNvPr>
          <p:cNvCxnSpPr>
            <a:cxnSpLocks/>
            <a:stCxn id="6" idx="3"/>
            <a:endCxn id="9" idx="1"/>
          </p:cNvCxnSpPr>
          <p:nvPr/>
        </p:nvCxnSpPr>
        <p:spPr>
          <a:xfrm flipV="1">
            <a:off x="2281187" y="2075904"/>
            <a:ext cx="605330" cy="546436"/>
          </a:xfrm>
          <a:prstGeom prst="bent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C2BB373-5990-48B8-A5FB-245E2E7FE3E8}"/>
              </a:ext>
            </a:extLst>
          </p:cNvPr>
          <p:cNvCxnSpPr>
            <a:cxnSpLocks/>
            <a:stCxn id="11" idx="3"/>
            <a:endCxn id="13" idx="1"/>
          </p:cNvCxnSpPr>
          <p:nvPr/>
        </p:nvCxnSpPr>
        <p:spPr>
          <a:xfrm flipV="1">
            <a:off x="3901080" y="2633712"/>
            <a:ext cx="590351" cy="549021"/>
          </a:xfrm>
          <a:prstGeom prst="bent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E11F6F9-015F-45F7-9928-B1F0A9272EB8}"/>
              </a:ext>
            </a:extLst>
          </p:cNvPr>
          <p:cNvCxnSpPr>
            <a:cxnSpLocks/>
            <a:stCxn id="9" idx="3"/>
            <a:endCxn id="13" idx="1"/>
          </p:cNvCxnSpPr>
          <p:nvPr/>
        </p:nvCxnSpPr>
        <p:spPr>
          <a:xfrm>
            <a:off x="3901080" y="2075904"/>
            <a:ext cx="590351" cy="557808"/>
          </a:xfrm>
          <a:prstGeom prst="bent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715E5AC-8626-4A0E-AABB-8D388F1D44B2}"/>
              </a:ext>
            </a:extLst>
          </p:cNvPr>
          <p:cNvCxnSpPr>
            <a:cxnSpLocks/>
            <a:stCxn id="7" idx="3"/>
            <a:endCxn id="10" idx="1"/>
          </p:cNvCxnSpPr>
          <p:nvPr/>
        </p:nvCxnSpPr>
        <p:spPr>
          <a:xfrm flipV="1">
            <a:off x="2281187" y="4971225"/>
            <a:ext cx="2462101" cy="11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66AC9B3-7F13-4DE4-B90F-3A0293BE7429}"/>
              </a:ext>
            </a:extLst>
          </p:cNvPr>
          <p:cNvCxnSpPr>
            <a:cxnSpLocks/>
            <a:stCxn id="10" idx="3"/>
            <a:endCxn id="14" idx="1"/>
          </p:cNvCxnSpPr>
          <p:nvPr/>
        </p:nvCxnSpPr>
        <p:spPr>
          <a:xfrm>
            <a:off x="6305887" y="4971225"/>
            <a:ext cx="826600" cy="11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C12EEEB-038A-4FD1-92E0-19DEE92A828E}"/>
              </a:ext>
            </a:extLst>
          </p:cNvPr>
          <p:cNvCxnSpPr>
            <a:cxnSpLocks/>
            <a:stCxn id="13" idx="2"/>
            <a:endCxn id="10" idx="0"/>
          </p:cNvCxnSpPr>
          <p:nvPr/>
        </p:nvCxnSpPr>
        <p:spPr>
          <a:xfrm flipH="1">
            <a:off x="5524588" y="3894020"/>
            <a:ext cx="1" cy="4142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D958DD7-505F-4DA5-8D56-5A2103634F5E}"/>
              </a:ext>
            </a:extLst>
          </p:cNvPr>
          <p:cNvCxnSpPr>
            <a:cxnSpLocks/>
            <a:stCxn id="10" idx="3"/>
            <a:endCxn id="15" idx="1"/>
          </p:cNvCxnSpPr>
          <p:nvPr/>
        </p:nvCxnSpPr>
        <p:spPr>
          <a:xfrm flipV="1">
            <a:off x="6305887" y="2638630"/>
            <a:ext cx="883886" cy="2332595"/>
          </a:xfrm>
          <a:prstGeom prst="bent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35DDE8-BB4A-401F-8687-40363FEA65F2}"/>
              </a:ext>
            </a:extLst>
          </p:cNvPr>
          <p:cNvCxnSpPr>
            <a:cxnSpLocks/>
            <a:stCxn id="14" idx="0"/>
            <a:endCxn id="15" idx="2"/>
          </p:cNvCxnSpPr>
          <p:nvPr/>
        </p:nvCxnSpPr>
        <p:spPr>
          <a:xfrm flipV="1">
            <a:off x="7971073" y="3301570"/>
            <a:ext cx="0" cy="1063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33E6EAF-CE5B-4A01-B11B-DBA7AAA913AB}"/>
              </a:ext>
            </a:extLst>
          </p:cNvPr>
          <p:cNvCxnSpPr>
            <a:cxnSpLocks/>
            <a:stCxn id="15" idx="3"/>
            <a:endCxn id="84" idx="1"/>
          </p:cNvCxnSpPr>
          <p:nvPr/>
        </p:nvCxnSpPr>
        <p:spPr>
          <a:xfrm flipV="1">
            <a:off x="8752372" y="2633713"/>
            <a:ext cx="824411" cy="491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34A272B-0D35-4FE6-BA74-DE6144947CAD}"/>
              </a:ext>
            </a:extLst>
          </p:cNvPr>
          <p:cNvSpPr/>
          <p:nvPr/>
        </p:nvSpPr>
        <p:spPr>
          <a:xfrm>
            <a:off x="9576783" y="2004461"/>
            <a:ext cx="1672289" cy="125850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err="1"/>
              <a:t>Twint</a:t>
            </a:r>
            <a:r>
              <a:rPr lang="en-SG" b="1"/>
              <a:t> Dataset</a:t>
            </a:r>
          </a:p>
          <a:p>
            <a:pPr algn="ctr"/>
            <a:r>
              <a:rPr lang="en-SG" sz="2400"/>
              <a:t>4,733 </a:t>
            </a:r>
          </a:p>
          <a:p>
            <a:pPr algn="ctr"/>
            <a:r>
              <a:rPr lang="en-SG" sz="1600"/>
              <a:t>Singapore Tweets (Unlabelled)</a:t>
            </a:r>
          </a:p>
        </p:txBody>
      </p:sp>
      <p:pic>
        <p:nvPicPr>
          <p:cNvPr id="1028" name="Picture 4" descr="5 Top Reasons to Outsource Data Analysis">
            <a:extLst>
              <a:ext uri="{FF2B5EF4-FFF2-40B4-BE49-F238E27FC236}">
                <a16:creationId xmlns:a16="http://schemas.microsoft.com/office/drawing/2014/main" id="{A47FA4B5-8612-453B-A330-49EDF93A3F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64" r="6447"/>
          <a:stretch/>
        </p:blipFill>
        <p:spPr bwMode="auto">
          <a:xfrm>
            <a:off x="9068384" y="4353572"/>
            <a:ext cx="2689088" cy="1235306"/>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Straight Arrow Connector 105">
            <a:extLst>
              <a:ext uri="{FF2B5EF4-FFF2-40B4-BE49-F238E27FC236}">
                <a16:creationId xmlns:a16="http://schemas.microsoft.com/office/drawing/2014/main" id="{94C48AA8-AE0D-48DF-AD5C-E85672CF0C40}"/>
              </a:ext>
            </a:extLst>
          </p:cNvPr>
          <p:cNvCxnSpPr>
            <a:cxnSpLocks/>
            <a:stCxn id="84" idx="2"/>
            <a:endCxn id="1028" idx="0"/>
          </p:cNvCxnSpPr>
          <p:nvPr/>
        </p:nvCxnSpPr>
        <p:spPr>
          <a:xfrm>
            <a:off x="10412928" y="3262964"/>
            <a:ext cx="0" cy="109060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57B47B2-B4D4-4746-B952-5A6E8B80DCE4}"/>
              </a:ext>
            </a:extLst>
          </p:cNvPr>
          <p:cNvSpPr txBox="1"/>
          <p:nvPr/>
        </p:nvSpPr>
        <p:spPr>
          <a:xfrm>
            <a:off x="1454815" y="3677731"/>
            <a:ext cx="2555956" cy="369332"/>
          </a:xfrm>
          <a:prstGeom prst="rect">
            <a:avLst/>
          </a:prstGeom>
          <a:noFill/>
        </p:spPr>
        <p:txBody>
          <a:bodyPr wrap="none" rtlCol="0">
            <a:spAutoFit/>
          </a:bodyPr>
          <a:lstStyle/>
          <a:p>
            <a:r>
              <a:rPr lang="en-US" b="1">
                <a:solidFill>
                  <a:schemeClr val="bg1"/>
                </a:solidFill>
              </a:rPr>
              <a:t>This is our main data set </a:t>
            </a:r>
          </a:p>
        </p:txBody>
      </p:sp>
      <p:sp>
        <p:nvSpPr>
          <p:cNvPr id="25" name="TextBox 24">
            <a:extLst>
              <a:ext uri="{FF2B5EF4-FFF2-40B4-BE49-F238E27FC236}">
                <a16:creationId xmlns:a16="http://schemas.microsoft.com/office/drawing/2014/main" id="{5468DB8A-842E-451E-8770-6EB9DB9F1AE6}"/>
              </a:ext>
            </a:extLst>
          </p:cNvPr>
          <p:cNvSpPr txBox="1"/>
          <p:nvPr/>
        </p:nvSpPr>
        <p:spPr>
          <a:xfrm>
            <a:off x="1360670" y="915667"/>
            <a:ext cx="3786549" cy="369332"/>
          </a:xfrm>
          <a:prstGeom prst="rect">
            <a:avLst/>
          </a:prstGeom>
          <a:noFill/>
        </p:spPr>
        <p:txBody>
          <a:bodyPr wrap="none" rtlCol="0">
            <a:spAutoFit/>
          </a:bodyPr>
          <a:lstStyle/>
          <a:p>
            <a:r>
              <a:rPr lang="en-US" b="1">
                <a:solidFill>
                  <a:schemeClr val="bg1"/>
                </a:solidFill>
              </a:rPr>
              <a:t>This dataset is for training our models</a:t>
            </a:r>
          </a:p>
        </p:txBody>
      </p:sp>
      <p:cxnSp>
        <p:nvCxnSpPr>
          <p:cNvPr id="5" name="Straight Arrow Connector 4">
            <a:extLst>
              <a:ext uri="{FF2B5EF4-FFF2-40B4-BE49-F238E27FC236}">
                <a16:creationId xmlns:a16="http://schemas.microsoft.com/office/drawing/2014/main" id="{2FB8C924-63A0-4885-A08B-3AA52E2AEF8E}"/>
              </a:ext>
            </a:extLst>
          </p:cNvPr>
          <p:cNvCxnSpPr/>
          <p:nvPr/>
        </p:nvCxnSpPr>
        <p:spPr>
          <a:xfrm>
            <a:off x="1687397" y="1288585"/>
            <a:ext cx="0" cy="41769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9F14158-B970-45FB-A54D-3BB4EF00A605}"/>
              </a:ext>
            </a:extLst>
          </p:cNvPr>
          <p:cNvCxnSpPr>
            <a:cxnSpLocks/>
          </p:cNvCxnSpPr>
          <p:nvPr/>
        </p:nvCxnSpPr>
        <p:spPr>
          <a:xfrm>
            <a:off x="1687397" y="4047063"/>
            <a:ext cx="0" cy="20372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31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A5D2D0-70FD-41DE-915F-D208ED937818}"/>
              </a:ext>
            </a:extLst>
          </p:cNvPr>
          <p:cNvSpPr>
            <a:spLocks noGrp="1"/>
          </p:cNvSpPr>
          <p:nvPr>
            <p:ph type="body" sz="quarter" idx="13"/>
          </p:nvPr>
        </p:nvSpPr>
        <p:spPr>
          <a:xfrm>
            <a:off x="76199" y="136525"/>
            <a:ext cx="8163026" cy="495301"/>
          </a:xfrm>
        </p:spPr>
        <p:txBody>
          <a:bodyPr>
            <a:normAutofit/>
          </a:bodyPr>
          <a:lstStyle/>
          <a:p>
            <a:r>
              <a:rPr lang="en-US">
                <a:solidFill>
                  <a:srgbClr val="00B6F0"/>
                </a:solidFill>
              </a:rPr>
              <a:t>Dataset 1 | Sample Generic Dataset (After Cleaning)</a:t>
            </a:r>
          </a:p>
        </p:txBody>
      </p:sp>
      <p:pic>
        <p:nvPicPr>
          <p:cNvPr id="3" name="Picture 2">
            <a:extLst>
              <a:ext uri="{FF2B5EF4-FFF2-40B4-BE49-F238E27FC236}">
                <a16:creationId xmlns:a16="http://schemas.microsoft.com/office/drawing/2014/main" id="{566A0CDD-A015-4E8F-9B89-F83B08C54D83}"/>
              </a:ext>
            </a:extLst>
          </p:cNvPr>
          <p:cNvPicPr>
            <a:picLocks noChangeAspect="1"/>
          </p:cNvPicPr>
          <p:nvPr/>
        </p:nvPicPr>
        <p:blipFill rotWithShape="1">
          <a:blip r:embed="rId2"/>
          <a:srcRect l="14763" t="52211" r="8184" b="21262"/>
          <a:stretch/>
        </p:blipFill>
        <p:spPr>
          <a:xfrm>
            <a:off x="600535" y="3429000"/>
            <a:ext cx="11050302" cy="2139864"/>
          </a:xfrm>
          <a:prstGeom prst="rect">
            <a:avLst/>
          </a:prstGeom>
        </p:spPr>
      </p:pic>
      <p:sp>
        <p:nvSpPr>
          <p:cNvPr id="4" name="TextBox 3">
            <a:extLst>
              <a:ext uri="{FF2B5EF4-FFF2-40B4-BE49-F238E27FC236}">
                <a16:creationId xmlns:a16="http://schemas.microsoft.com/office/drawing/2014/main" id="{E1A30396-60B6-4F54-8150-63259377F4C2}"/>
              </a:ext>
            </a:extLst>
          </p:cNvPr>
          <p:cNvSpPr txBox="1"/>
          <p:nvPr/>
        </p:nvSpPr>
        <p:spPr>
          <a:xfrm>
            <a:off x="607957" y="993882"/>
            <a:ext cx="3273182" cy="369332"/>
          </a:xfrm>
          <a:prstGeom prst="rect">
            <a:avLst/>
          </a:prstGeom>
          <a:solidFill>
            <a:srgbClr val="00B6F0"/>
          </a:solidFill>
        </p:spPr>
        <p:txBody>
          <a:bodyPr wrap="square" rtlCol="0">
            <a:spAutoFit/>
          </a:bodyPr>
          <a:lstStyle/>
          <a:p>
            <a:pPr algn="ctr"/>
            <a:r>
              <a:rPr lang="en-US" b="1">
                <a:solidFill>
                  <a:schemeClr val="bg1"/>
                </a:solidFill>
              </a:rPr>
              <a:t>Purpose</a:t>
            </a:r>
          </a:p>
        </p:txBody>
      </p:sp>
      <p:sp>
        <p:nvSpPr>
          <p:cNvPr id="5" name="TextBox 4">
            <a:extLst>
              <a:ext uri="{FF2B5EF4-FFF2-40B4-BE49-F238E27FC236}">
                <a16:creationId xmlns:a16="http://schemas.microsoft.com/office/drawing/2014/main" id="{7BCBDE87-7A29-4B73-80DB-3BDFA241EF49}"/>
              </a:ext>
            </a:extLst>
          </p:cNvPr>
          <p:cNvSpPr txBox="1"/>
          <p:nvPr/>
        </p:nvSpPr>
        <p:spPr>
          <a:xfrm>
            <a:off x="593113" y="1643391"/>
            <a:ext cx="3273182" cy="1477328"/>
          </a:xfrm>
          <a:prstGeom prst="rect">
            <a:avLst/>
          </a:prstGeom>
          <a:noFill/>
          <a:ln>
            <a:solidFill>
              <a:srgbClr val="00B6F0"/>
            </a:solidFill>
            <a:prstDash val="dash"/>
          </a:ln>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latin typeface="charter"/>
              </a:rPr>
              <a:t>Training the models</a:t>
            </a:r>
          </a:p>
          <a:p>
            <a:pPr marL="285750" indent="-285750">
              <a:buFont typeface="Arial" panose="020B0604020202020204" pitchFamily="34" charset="0"/>
              <a:buChar char="•"/>
            </a:pPr>
            <a:endParaRPr lang="en-US">
              <a:solidFill>
                <a:schemeClr val="bg1"/>
              </a:solidFill>
              <a:latin typeface="charter"/>
            </a:endParaRPr>
          </a:p>
          <a:p>
            <a:pPr marL="285750" indent="-285750">
              <a:buFont typeface="Arial" panose="020B0604020202020204" pitchFamily="34" charset="0"/>
              <a:buChar char="•"/>
            </a:pPr>
            <a:endParaRPr lang="en-US">
              <a:solidFill>
                <a:schemeClr val="bg1"/>
              </a:solidFill>
              <a:latin typeface="charter"/>
            </a:endParaRPr>
          </a:p>
          <a:p>
            <a:pPr marL="285750" indent="-285750">
              <a:buFont typeface="Arial" panose="020B0604020202020204" pitchFamily="34" charset="0"/>
              <a:buChar char="•"/>
            </a:pPr>
            <a:endParaRPr lang="en-US">
              <a:solidFill>
                <a:schemeClr val="bg1"/>
              </a:solidFill>
              <a:latin typeface="charter"/>
            </a:endParaRPr>
          </a:p>
          <a:p>
            <a:pPr marL="285750" indent="-285750">
              <a:buFont typeface="Arial" panose="020B0604020202020204" pitchFamily="34" charset="0"/>
              <a:buChar char="•"/>
            </a:pPr>
            <a:endParaRPr lang="en-US">
              <a:solidFill>
                <a:schemeClr val="bg1"/>
              </a:solidFill>
              <a:latin typeface="charter"/>
            </a:endParaRPr>
          </a:p>
        </p:txBody>
      </p:sp>
      <p:sp>
        <p:nvSpPr>
          <p:cNvPr id="6" name="TextBox 5">
            <a:extLst>
              <a:ext uri="{FF2B5EF4-FFF2-40B4-BE49-F238E27FC236}">
                <a16:creationId xmlns:a16="http://schemas.microsoft.com/office/drawing/2014/main" id="{E128CB89-3145-4388-BFA7-C919003B0B0A}"/>
              </a:ext>
            </a:extLst>
          </p:cNvPr>
          <p:cNvSpPr txBox="1"/>
          <p:nvPr/>
        </p:nvSpPr>
        <p:spPr>
          <a:xfrm>
            <a:off x="4489095" y="993882"/>
            <a:ext cx="3273182" cy="369332"/>
          </a:xfrm>
          <a:prstGeom prst="rect">
            <a:avLst/>
          </a:prstGeom>
          <a:solidFill>
            <a:srgbClr val="00B6F0"/>
          </a:solidFill>
        </p:spPr>
        <p:txBody>
          <a:bodyPr wrap="square" rtlCol="0">
            <a:spAutoFit/>
          </a:bodyPr>
          <a:lstStyle/>
          <a:p>
            <a:pPr algn="ctr"/>
            <a:r>
              <a:rPr lang="en-US" b="1">
                <a:solidFill>
                  <a:schemeClr val="bg1"/>
                </a:solidFill>
              </a:rPr>
              <a:t>Description</a:t>
            </a:r>
          </a:p>
        </p:txBody>
      </p:sp>
      <p:sp>
        <p:nvSpPr>
          <p:cNvPr id="8" name="TextBox 7">
            <a:extLst>
              <a:ext uri="{FF2B5EF4-FFF2-40B4-BE49-F238E27FC236}">
                <a16:creationId xmlns:a16="http://schemas.microsoft.com/office/drawing/2014/main" id="{D1832E02-DA95-4CF9-BB00-0C5D33940AB8}"/>
              </a:ext>
            </a:extLst>
          </p:cNvPr>
          <p:cNvSpPr txBox="1"/>
          <p:nvPr/>
        </p:nvSpPr>
        <p:spPr>
          <a:xfrm>
            <a:off x="8370233" y="973945"/>
            <a:ext cx="3213810" cy="369332"/>
          </a:xfrm>
          <a:prstGeom prst="rect">
            <a:avLst/>
          </a:prstGeom>
          <a:solidFill>
            <a:srgbClr val="00B6F0"/>
          </a:solidFill>
        </p:spPr>
        <p:txBody>
          <a:bodyPr wrap="square" rtlCol="0">
            <a:spAutoFit/>
          </a:bodyPr>
          <a:lstStyle/>
          <a:p>
            <a:pPr algn="ctr"/>
            <a:r>
              <a:rPr lang="en-US" b="1">
                <a:solidFill>
                  <a:schemeClr val="bg1"/>
                </a:solidFill>
              </a:rPr>
              <a:t>Cleaning</a:t>
            </a:r>
          </a:p>
        </p:txBody>
      </p:sp>
      <p:sp>
        <p:nvSpPr>
          <p:cNvPr id="9" name="TextBox 8">
            <a:extLst>
              <a:ext uri="{FF2B5EF4-FFF2-40B4-BE49-F238E27FC236}">
                <a16:creationId xmlns:a16="http://schemas.microsoft.com/office/drawing/2014/main" id="{1F04227D-247A-46D3-9B0E-48DC37652651}"/>
              </a:ext>
            </a:extLst>
          </p:cNvPr>
          <p:cNvSpPr txBox="1"/>
          <p:nvPr/>
        </p:nvSpPr>
        <p:spPr>
          <a:xfrm>
            <a:off x="4516498" y="1643391"/>
            <a:ext cx="3273182" cy="1477328"/>
          </a:xfrm>
          <a:prstGeom prst="rect">
            <a:avLst/>
          </a:prstGeom>
          <a:noFill/>
          <a:ln>
            <a:solidFill>
              <a:srgbClr val="00B6F0"/>
            </a:solidFill>
            <a:prstDash val="dash"/>
          </a:ln>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latin typeface="charter"/>
              </a:rPr>
              <a:t>From Kaggle</a:t>
            </a:r>
          </a:p>
          <a:p>
            <a:pPr marL="285750" indent="-285750">
              <a:buFont typeface="Arial" panose="020B0604020202020204" pitchFamily="34" charset="0"/>
              <a:buChar char="•"/>
            </a:pPr>
            <a:r>
              <a:rPr lang="en-US">
                <a:solidFill>
                  <a:schemeClr val="bg1"/>
                </a:solidFill>
                <a:latin typeface="charter"/>
              </a:rPr>
              <a:t>Generic tweets with </a:t>
            </a:r>
            <a:r>
              <a:rPr lang="en-US" b="1">
                <a:solidFill>
                  <a:srgbClr val="00B6F0"/>
                </a:solidFill>
                <a:latin typeface="charter"/>
              </a:rPr>
              <a:t>labeled</a:t>
            </a:r>
            <a:r>
              <a:rPr lang="en-US">
                <a:solidFill>
                  <a:schemeClr val="bg1"/>
                </a:solidFill>
                <a:latin typeface="charter"/>
              </a:rPr>
              <a:t> sentiment</a:t>
            </a:r>
          </a:p>
          <a:p>
            <a:pPr marL="285750" indent="-285750">
              <a:buFont typeface="Arial" panose="020B0604020202020204" pitchFamily="34" charset="0"/>
              <a:buChar char="•"/>
            </a:pPr>
            <a:r>
              <a:rPr lang="en-US">
                <a:solidFill>
                  <a:schemeClr val="bg1"/>
                </a:solidFill>
                <a:latin typeface="charter"/>
              </a:rPr>
              <a:t>Positive | Negative | Neutral</a:t>
            </a:r>
          </a:p>
          <a:p>
            <a:pPr marL="285750" indent="-285750">
              <a:buFont typeface="Arial" panose="020B0604020202020204" pitchFamily="34" charset="0"/>
              <a:buChar char="•"/>
            </a:pPr>
            <a:endParaRPr lang="en-US">
              <a:solidFill>
                <a:schemeClr val="bg1"/>
              </a:solidFill>
              <a:latin typeface="charter"/>
            </a:endParaRPr>
          </a:p>
        </p:txBody>
      </p:sp>
      <p:sp>
        <p:nvSpPr>
          <p:cNvPr id="10" name="TextBox 9">
            <a:extLst>
              <a:ext uri="{FF2B5EF4-FFF2-40B4-BE49-F238E27FC236}">
                <a16:creationId xmlns:a16="http://schemas.microsoft.com/office/drawing/2014/main" id="{6EC8574F-F9AC-4F39-9969-7FE26519864A}"/>
              </a:ext>
            </a:extLst>
          </p:cNvPr>
          <p:cNvSpPr txBox="1"/>
          <p:nvPr/>
        </p:nvSpPr>
        <p:spPr>
          <a:xfrm>
            <a:off x="8370233" y="1643390"/>
            <a:ext cx="3273182" cy="1754326"/>
          </a:xfrm>
          <a:prstGeom prst="rect">
            <a:avLst/>
          </a:prstGeom>
          <a:noFill/>
          <a:ln>
            <a:solidFill>
              <a:srgbClr val="00B6F0"/>
            </a:solidFill>
            <a:prstDash val="dash"/>
          </a:ln>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latin typeface="charter"/>
              </a:rPr>
              <a:t>Data Preprocessing</a:t>
            </a:r>
          </a:p>
          <a:p>
            <a:pPr marL="285750" indent="-285750">
              <a:buFont typeface="Arial" panose="020B0604020202020204" pitchFamily="34" charset="0"/>
              <a:buChar char="•"/>
            </a:pPr>
            <a:r>
              <a:rPr lang="en-US">
                <a:solidFill>
                  <a:schemeClr val="bg1"/>
                </a:solidFill>
                <a:latin typeface="charter"/>
              </a:rPr>
              <a:t>Stemming</a:t>
            </a:r>
            <a:endParaRPr lang="en-US">
              <a:solidFill>
                <a:schemeClr val="bg1"/>
              </a:solidFill>
            </a:endParaRPr>
          </a:p>
          <a:p>
            <a:pPr marL="285750" indent="-285750">
              <a:buFont typeface="Arial" panose="020B0604020202020204" pitchFamily="34" charset="0"/>
              <a:buChar char="•"/>
            </a:pPr>
            <a:r>
              <a:rPr lang="en-US">
                <a:solidFill>
                  <a:schemeClr val="bg1"/>
                </a:solidFill>
                <a:latin typeface="charter"/>
              </a:rPr>
              <a:t>Lemming</a:t>
            </a:r>
          </a:p>
          <a:p>
            <a:pPr marL="285750" indent="-285750">
              <a:buFont typeface="Arial" panose="020B0604020202020204" pitchFamily="34" charset="0"/>
              <a:buChar char="•"/>
            </a:pPr>
            <a:r>
              <a:rPr lang="en-US">
                <a:solidFill>
                  <a:schemeClr val="bg1"/>
                </a:solidFill>
                <a:latin typeface="charter"/>
              </a:rPr>
              <a:t>Vectorization</a:t>
            </a:r>
          </a:p>
          <a:p>
            <a:pPr marL="285750" indent="-285750">
              <a:buFont typeface="Arial" panose="020B0604020202020204" pitchFamily="34" charset="0"/>
              <a:buChar char="•"/>
            </a:pPr>
            <a:endParaRPr lang="en-US">
              <a:solidFill>
                <a:schemeClr val="bg1"/>
              </a:solidFill>
              <a:latin typeface="charter"/>
            </a:endParaRPr>
          </a:p>
          <a:p>
            <a:pPr marL="285750" indent="-285750">
              <a:buFont typeface="Arial" panose="020B0604020202020204" pitchFamily="34" charset="0"/>
              <a:buChar char="•"/>
            </a:pPr>
            <a:endParaRPr lang="en-US">
              <a:solidFill>
                <a:schemeClr val="bg1"/>
              </a:solidFill>
              <a:latin typeface="charter"/>
            </a:endParaRPr>
          </a:p>
        </p:txBody>
      </p:sp>
    </p:spTree>
    <p:extLst>
      <p:ext uri="{BB962C8B-B14F-4D97-AF65-F5344CB8AC3E}">
        <p14:creationId xmlns:p14="http://schemas.microsoft.com/office/powerpoint/2010/main" val="156486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A5D2D0-70FD-41DE-915F-D208ED937818}"/>
              </a:ext>
            </a:extLst>
          </p:cNvPr>
          <p:cNvSpPr>
            <a:spLocks noGrp="1"/>
          </p:cNvSpPr>
          <p:nvPr>
            <p:ph type="body" sz="quarter" idx="13"/>
          </p:nvPr>
        </p:nvSpPr>
        <p:spPr>
          <a:xfrm>
            <a:off x="76199" y="136525"/>
            <a:ext cx="8114899" cy="495301"/>
          </a:xfrm>
        </p:spPr>
        <p:txBody>
          <a:bodyPr>
            <a:normAutofit/>
          </a:bodyPr>
          <a:lstStyle/>
          <a:p>
            <a:r>
              <a:rPr lang="en-US">
                <a:solidFill>
                  <a:srgbClr val="00B6F0"/>
                </a:solidFill>
              </a:rPr>
              <a:t>Dataset 2 </a:t>
            </a:r>
            <a:r>
              <a:rPr lang="en-US" b="0">
                <a:solidFill>
                  <a:srgbClr val="00B6F0"/>
                </a:solidFill>
              </a:rPr>
              <a:t>|  </a:t>
            </a:r>
            <a:r>
              <a:rPr lang="en-US">
                <a:solidFill>
                  <a:srgbClr val="00B6F0"/>
                </a:solidFill>
              </a:rPr>
              <a:t>Sample </a:t>
            </a:r>
            <a:r>
              <a:rPr lang="en-US" err="1">
                <a:solidFill>
                  <a:srgbClr val="00B6F0"/>
                </a:solidFill>
              </a:rPr>
              <a:t>Twint</a:t>
            </a:r>
            <a:r>
              <a:rPr lang="en-US">
                <a:solidFill>
                  <a:srgbClr val="00B6F0"/>
                </a:solidFill>
              </a:rPr>
              <a:t> Dataset (After Cleaning)</a:t>
            </a:r>
          </a:p>
        </p:txBody>
      </p:sp>
      <p:pic>
        <p:nvPicPr>
          <p:cNvPr id="4" name="Picture 3">
            <a:extLst>
              <a:ext uri="{FF2B5EF4-FFF2-40B4-BE49-F238E27FC236}">
                <a16:creationId xmlns:a16="http://schemas.microsoft.com/office/drawing/2014/main" id="{24BB4464-4F7C-43DD-9853-406767FD106F}"/>
              </a:ext>
            </a:extLst>
          </p:cNvPr>
          <p:cNvPicPr>
            <a:picLocks noChangeAspect="1"/>
          </p:cNvPicPr>
          <p:nvPr/>
        </p:nvPicPr>
        <p:blipFill rotWithShape="1">
          <a:blip r:embed="rId2"/>
          <a:srcRect l="5638" t="14153" r="3731" b="46607"/>
          <a:stretch/>
        </p:blipFill>
        <p:spPr>
          <a:xfrm>
            <a:off x="599398" y="3376425"/>
            <a:ext cx="10993203" cy="2677270"/>
          </a:xfrm>
          <a:prstGeom prst="rect">
            <a:avLst/>
          </a:prstGeom>
        </p:spPr>
      </p:pic>
      <p:sp>
        <p:nvSpPr>
          <p:cNvPr id="5" name="TextBox 4">
            <a:extLst>
              <a:ext uri="{FF2B5EF4-FFF2-40B4-BE49-F238E27FC236}">
                <a16:creationId xmlns:a16="http://schemas.microsoft.com/office/drawing/2014/main" id="{DCA0C940-481E-423F-986E-D36D90899BAC}"/>
              </a:ext>
            </a:extLst>
          </p:cNvPr>
          <p:cNvSpPr txBox="1"/>
          <p:nvPr/>
        </p:nvSpPr>
        <p:spPr>
          <a:xfrm>
            <a:off x="607957" y="993882"/>
            <a:ext cx="3273182" cy="369332"/>
          </a:xfrm>
          <a:prstGeom prst="rect">
            <a:avLst/>
          </a:prstGeom>
          <a:solidFill>
            <a:srgbClr val="00B6F0"/>
          </a:solidFill>
        </p:spPr>
        <p:txBody>
          <a:bodyPr wrap="square" rtlCol="0">
            <a:spAutoFit/>
          </a:bodyPr>
          <a:lstStyle/>
          <a:p>
            <a:pPr algn="ctr"/>
            <a:r>
              <a:rPr lang="en-US" b="1">
                <a:solidFill>
                  <a:schemeClr val="bg1"/>
                </a:solidFill>
              </a:rPr>
              <a:t>Purpose</a:t>
            </a:r>
          </a:p>
        </p:txBody>
      </p:sp>
      <p:sp>
        <p:nvSpPr>
          <p:cNvPr id="6" name="TextBox 5">
            <a:extLst>
              <a:ext uri="{FF2B5EF4-FFF2-40B4-BE49-F238E27FC236}">
                <a16:creationId xmlns:a16="http://schemas.microsoft.com/office/drawing/2014/main" id="{264E2416-440C-4DD3-969D-BB8544115F46}"/>
              </a:ext>
            </a:extLst>
          </p:cNvPr>
          <p:cNvSpPr txBox="1"/>
          <p:nvPr/>
        </p:nvSpPr>
        <p:spPr>
          <a:xfrm>
            <a:off x="593113" y="1499617"/>
            <a:ext cx="3273182" cy="1477328"/>
          </a:xfrm>
          <a:prstGeom prst="rect">
            <a:avLst/>
          </a:prstGeom>
          <a:noFill/>
          <a:ln>
            <a:solidFill>
              <a:srgbClr val="00B6F0"/>
            </a:solidFill>
            <a:prstDash val="dash"/>
          </a:ln>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latin typeface="charter"/>
              </a:rPr>
              <a:t>Our main data set</a:t>
            </a:r>
          </a:p>
          <a:p>
            <a:pPr marL="285750" indent="-285750">
              <a:buFont typeface="Arial" panose="020B0604020202020204" pitchFamily="34" charset="0"/>
              <a:buChar char="•"/>
            </a:pPr>
            <a:r>
              <a:rPr lang="en-US">
                <a:solidFill>
                  <a:schemeClr val="bg1"/>
                </a:solidFill>
                <a:latin typeface="charter"/>
              </a:rPr>
              <a:t>Searching for insight</a:t>
            </a:r>
          </a:p>
          <a:p>
            <a:pPr marL="285750" indent="-285750">
              <a:buFont typeface="Arial" panose="020B0604020202020204" pitchFamily="34" charset="0"/>
              <a:buChar char="•"/>
            </a:pPr>
            <a:endParaRPr lang="en-US">
              <a:solidFill>
                <a:schemeClr val="bg1"/>
              </a:solidFill>
              <a:latin typeface="charter"/>
            </a:endParaRPr>
          </a:p>
          <a:p>
            <a:pPr marL="285750" indent="-285750">
              <a:buFont typeface="Arial" panose="020B0604020202020204" pitchFamily="34" charset="0"/>
              <a:buChar char="•"/>
            </a:pPr>
            <a:endParaRPr lang="en-US">
              <a:solidFill>
                <a:schemeClr val="bg1"/>
              </a:solidFill>
              <a:latin typeface="charter"/>
            </a:endParaRPr>
          </a:p>
          <a:p>
            <a:pPr marL="285750" indent="-285750">
              <a:buFont typeface="Arial" panose="020B0604020202020204" pitchFamily="34" charset="0"/>
              <a:buChar char="•"/>
            </a:pPr>
            <a:endParaRPr lang="en-US">
              <a:solidFill>
                <a:schemeClr val="bg1"/>
              </a:solidFill>
              <a:latin typeface="charter"/>
            </a:endParaRPr>
          </a:p>
        </p:txBody>
      </p:sp>
      <p:sp>
        <p:nvSpPr>
          <p:cNvPr id="7" name="TextBox 6">
            <a:extLst>
              <a:ext uri="{FF2B5EF4-FFF2-40B4-BE49-F238E27FC236}">
                <a16:creationId xmlns:a16="http://schemas.microsoft.com/office/drawing/2014/main" id="{7DD5A686-2D12-4B93-A464-BDE3907B6E87}"/>
              </a:ext>
            </a:extLst>
          </p:cNvPr>
          <p:cNvSpPr txBox="1"/>
          <p:nvPr/>
        </p:nvSpPr>
        <p:spPr>
          <a:xfrm>
            <a:off x="4489095" y="993882"/>
            <a:ext cx="3273182" cy="369332"/>
          </a:xfrm>
          <a:prstGeom prst="rect">
            <a:avLst/>
          </a:prstGeom>
          <a:solidFill>
            <a:srgbClr val="00B6F0"/>
          </a:solidFill>
        </p:spPr>
        <p:txBody>
          <a:bodyPr wrap="square" rtlCol="0">
            <a:spAutoFit/>
          </a:bodyPr>
          <a:lstStyle/>
          <a:p>
            <a:pPr algn="ctr"/>
            <a:r>
              <a:rPr lang="en-US" b="1">
                <a:solidFill>
                  <a:schemeClr val="bg1"/>
                </a:solidFill>
              </a:rPr>
              <a:t>Description</a:t>
            </a:r>
          </a:p>
        </p:txBody>
      </p:sp>
      <p:sp>
        <p:nvSpPr>
          <p:cNvPr id="8" name="TextBox 7">
            <a:extLst>
              <a:ext uri="{FF2B5EF4-FFF2-40B4-BE49-F238E27FC236}">
                <a16:creationId xmlns:a16="http://schemas.microsoft.com/office/drawing/2014/main" id="{BC40EEE6-62D2-452C-A89B-9994650E455A}"/>
              </a:ext>
            </a:extLst>
          </p:cNvPr>
          <p:cNvSpPr txBox="1"/>
          <p:nvPr/>
        </p:nvSpPr>
        <p:spPr>
          <a:xfrm>
            <a:off x="8370233" y="973945"/>
            <a:ext cx="3213810" cy="369332"/>
          </a:xfrm>
          <a:prstGeom prst="rect">
            <a:avLst/>
          </a:prstGeom>
          <a:solidFill>
            <a:srgbClr val="00B6F0"/>
          </a:solidFill>
        </p:spPr>
        <p:txBody>
          <a:bodyPr wrap="square" rtlCol="0">
            <a:spAutoFit/>
          </a:bodyPr>
          <a:lstStyle/>
          <a:p>
            <a:pPr algn="ctr"/>
            <a:r>
              <a:rPr lang="en-US" b="1">
                <a:solidFill>
                  <a:schemeClr val="bg1"/>
                </a:solidFill>
              </a:rPr>
              <a:t>Cleaning</a:t>
            </a:r>
          </a:p>
        </p:txBody>
      </p:sp>
      <p:sp>
        <p:nvSpPr>
          <p:cNvPr id="10" name="TextBox 9">
            <a:extLst>
              <a:ext uri="{FF2B5EF4-FFF2-40B4-BE49-F238E27FC236}">
                <a16:creationId xmlns:a16="http://schemas.microsoft.com/office/drawing/2014/main" id="{25D1537D-5EB8-4C31-9033-9D209F412646}"/>
              </a:ext>
            </a:extLst>
          </p:cNvPr>
          <p:cNvSpPr txBox="1"/>
          <p:nvPr/>
        </p:nvSpPr>
        <p:spPr>
          <a:xfrm>
            <a:off x="8370233" y="1499616"/>
            <a:ext cx="3273182" cy="1754326"/>
          </a:xfrm>
          <a:prstGeom prst="rect">
            <a:avLst/>
          </a:prstGeom>
          <a:noFill/>
          <a:ln>
            <a:solidFill>
              <a:srgbClr val="00B6F0"/>
            </a:solidFill>
            <a:prstDash val="dash"/>
          </a:ln>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latin typeface="charter"/>
              </a:rPr>
              <a:t>Data Preprocessing</a:t>
            </a:r>
          </a:p>
          <a:p>
            <a:pPr marL="285750" indent="-285750">
              <a:buFont typeface="Arial" panose="020B0604020202020204" pitchFamily="34" charset="0"/>
              <a:buChar char="•"/>
            </a:pPr>
            <a:r>
              <a:rPr lang="en-US">
                <a:solidFill>
                  <a:schemeClr val="bg1"/>
                </a:solidFill>
                <a:latin typeface="charter"/>
              </a:rPr>
              <a:t>Stemming</a:t>
            </a:r>
            <a:endParaRPr lang="en-US">
              <a:solidFill>
                <a:schemeClr val="bg1"/>
              </a:solidFill>
            </a:endParaRPr>
          </a:p>
          <a:p>
            <a:pPr marL="285750" indent="-285750">
              <a:buFont typeface="Arial" panose="020B0604020202020204" pitchFamily="34" charset="0"/>
              <a:buChar char="•"/>
            </a:pPr>
            <a:r>
              <a:rPr lang="en-US">
                <a:solidFill>
                  <a:schemeClr val="bg1"/>
                </a:solidFill>
                <a:latin typeface="charter"/>
              </a:rPr>
              <a:t>Lemming</a:t>
            </a:r>
          </a:p>
          <a:p>
            <a:pPr marL="285750" indent="-285750">
              <a:buFont typeface="Arial" panose="020B0604020202020204" pitchFamily="34" charset="0"/>
              <a:buChar char="•"/>
            </a:pPr>
            <a:r>
              <a:rPr lang="en-US">
                <a:solidFill>
                  <a:schemeClr val="bg1"/>
                </a:solidFill>
                <a:latin typeface="charter"/>
              </a:rPr>
              <a:t>Vectorization</a:t>
            </a:r>
          </a:p>
          <a:p>
            <a:pPr marL="285750" indent="-285750">
              <a:buFont typeface="Arial" panose="020B0604020202020204" pitchFamily="34" charset="0"/>
              <a:buChar char="•"/>
            </a:pPr>
            <a:r>
              <a:rPr lang="en-US" b="1">
                <a:solidFill>
                  <a:srgbClr val="00B6F0"/>
                </a:solidFill>
                <a:latin typeface="charter"/>
              </a:rPr>
              <a:t>Manual labeling of 900 rows </a:t>
            </a:r>
            <a:r>
              <a:rPr lang="en-US">
                <a:solidFill>
                  <a:schemeClr val="bg1"/>
                </a:solidFill>
                <a:latin typeface="charter"/>
              </a:rPr>
              <a:t>for testing</a:t>
            </a:r>
          </a:p>
        </p:txBody>
      </p:sp>
      <p:pic>
        <p:nvPicPr>
          <p:cNvPr id="11" name="Picture 10">
            <a:extLst>
              <a:ext uri="{FF2B5EF4-FFF2-40B4-BE49-F238E27FC236}">
                <a16:creationId xmlns:a16="http://schemas.microsoft.com/office/drawing/2014/main" id="{41356852-702C-4A11-9999-67B57FB1E2A8}"/>
              </a:ext>
            </a:extLst>
          </p:cNvPr>
          <p:cNvPicPr>
            <a:picLocks noChangeAspect="1"/>
          </p:cNvPicPr>
          <p:nvPr/>
        </p:nvPicPr>
        <p:blipFill rotWithShape="1">
          <a:blip r:embed="rId2"/>
          <a:srcRect l="5638" t="14153" r="3731" b="46607"/>
          <a:stretch/>
        </p:blipFill>
        <p:spPr>
          <a:xfrm>
            <a:off x="614242" y="3391020"/>
            <a:ext cx="10993203" cy="2677270"/>
          </a:xfrm>
          <a:prstGeom prst="rect">
            <a:avLst/>
          </a:prstGeom>
        </p:spPr>
      </p:pic>
      <p:sp>
        <p:nvSpPr>
          <p:cNvPr id="13" name="TextBox 12">
            <a:extLst>
              <a:ext uri="{FF2B5EF4-FFF2-40B4-BE49-F238E27FC236}">
                <a16:creationId xmlns:a16="http://schemas.microsoft.com/office/drawing/2014/main" id="{16080001-A969-4CB7-90A9-7490BA730D54}"/>
              </a:ext>
            </a:extLst>
          </p:cNvPr>
          <p:cNvSpPr txBox="1"/>
          <p:nvPr/>
        </p:nvSpPr>
        <p:spPr>
          <a:xfrm>
            <a:off x="4459408" y="1514212"/>
            <a:ext cx="3273182" cy="1477328"/>
          </a:xfrm>
          <a:prstGeom prst="rect">
            <a:avLst/>
          </a:prstGeom>
          <a:noFill/>
          <a:ln>
            <a:solidFill>
              <a:srgbClr val="00B6F0"/>
            </a:solidFill>
            <a:prstDash val="dash"/>
          </a:ln>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latin typeface="charter"/>
              </a:rPr>
              <a:t>Crawled using </a:t>
            </a:r>
            <a:r>
              <a:rPr lang="en-US" err="1">
                <a:solidFill>
                  <a:schemeClr val="bg1"/>
                </a:solidFill>
                <a:latin typeface="charter"/>
              </a:rPr>
              <a:t>Twint</a:t>
            </a:r>
            <a:r>
              <a:rPr lang="en-US">
                <a:solidFill>
                  <a:schemeClr val="bg1"/>
                </a:solidFill>
                <a:latin typeface="charter"/>
              </a:rPr>
              <a:t> project</a:t>
            </a:r>
          </a:p>
          <a:p>
            <a:pPr marL="285750" indent="-285750">
              <a:buFont typeface="Arial" panose="020B0604020202020204" pitchFamily="34" charset="0"/>
              <a:buChar char="•"/>
            </a:pPr>
            <a:r>
              <a:rPr lang="en-US" b="1">
                <a:solidFill>
                  <a:srgbClr val="00B6F0"/>
                </a:solidFill>
                <a:latin typeface="charter"/>
              </a:rPr>
              <a:t>COVID-19 related </a:t>
            </a:r>
            <a:r>
              <a:rPr lang="en-US">
                <a:solidFill>
                  <a:schemeClr val="bg1"/>
                </a:solidFill>
                <a:latin typeface="charter"/>
              </a:rPr>
              <a:t>tweets with </a:t>
            </a:r>
            <a:r>
              <a:rPr lang="en-US" b="1">
                <a:solidFill>
                  <a:srgbClr val="00B6F0"/>
                </a:solidFill>
                <a:latin typeface="charter"/>
              </a:rPr>
              <a:t>un-labeled</a:t>
            </a:r>
            <a:r>
              <a:rPr lang="en-US" b="1">
                <a:solidFill>
                  <a:schemeClr val="bg1"/>
                </a:solidFill>
                <a:latin typeface="charter"/>
              </a:rPr>
              <a:t> </a:t>
            </a:r>
            <a:r>
              <a:rPr lang="en-US">
                <a:solidFill>
                  <a:schemeClr val="bg1"/>
                </a:solidFill>
                <a:latin typeface="charter"/>
              </a:rPr>
              <a:t>sentiment</a:t>
            </a:r>
          </a:p>
          <a:p>
            <a:pPr marL="285750" indent="-285750">
              <a:buFont typeface="Arial" panose="020B0604020202020204" pitchFamily="34" charset="0"/>
              <a:buChar char="•"/>
            </a:pPr>
            <a:endParaRPr lang="en-US">
              <a:solidFill>
                <a:schemeClr val="bg1"/>
              </a:solidFill>
              <a:latin typeface="charter"/>
            </a:endParaRPr>
          </a:p>
          <a:p>
            <a:pPr marL="285750" indent="-285750">
              <a:buFont typeface="Arial" panose="020B0604020202020204" pitchFamily="34" charset="0"/>
              <a:buChar char="•"/>
            </a:pPr>
            <a:endParaRPr lang="en-US">
              <a:solidFill>
                <a:schemeClr val="bg1"/>
              </a:solidFill>
              <a:latin typeface="charter"/>
            </a:endParaRPr>
          </a:p>
        </p:txBody>
      </p:sp>
    </p:spTree>
    <p:extLst>
      <p:ext uri="{BB962C8B-B14F-4D97-AF65-F5344CB8AC3E}">
        <p14:creationId xmlns:p14="http://schemas.microsoft.com/office/powerpoint/2010/main" val="168225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36</Slides>
  <Notes>25</Notes>
  <HiddenSlides>5</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wesleyong.2019@sis.smu.edu.sg</dc:creator>
  <cp:revision>1</cp:revision>
  <dcterms:created xsi:type="dcterms:W3CDTF">2021-03-25T12:54:54Z</dcterms:created>
  <dcterms:modified xsi:type="dcterms:W3CDTF">2021-04-01T11:44:44Z</dcterms:modified>
</cp:coreProperties>
</file>